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9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22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0" r:id="rId1"/>
  </p:sldMasterIdLst>
  <p:notesMasterIdLst>
    <p:notesMasterId r:id="rId35"/>
  </p:notesMasterIdLst>
  <p:sldIdLst>
    <p:sldId id="256" r:id="rId2"/>
    <p:sldId id="307" r:id="rId3"/>
    <p:sldId id="309" r:id="rId4"/>
    <p:sldId id="315" r:id="rId5"/>
    <p:sldId id="316" r:id="rId6"/>
    <p:sldId id="259" r:id="rId7"/>
    <p:sldId id="313" r:id="rId8"/>
    <p:sldId id="343" r:id="rId9"/>
    <p:sldId id="344" r:id="rId10"/>
    <p:sldId id="314" r:id="rId11"/>
    <p:sldId id="310" r:id="rId12"/>
    <p:sldId id="339" r:id="rId13"/>
    <p:sldId id="282" r:id="rId14"/>
    <p:sldId id="345" r:id="rId15"/>
    <p:sldId id="342" r:id="rId16"/>
    <p:sldId id="332" r:id="rId17"/>
    <p:sldId id="333" r:id="rId18"/>
    <p:sldId id="337" r:id="rId19"/>
    <p:sldId id="335" r:id="rId20"/>
    <p:sldId id="336" r:id="rId21"/>
    <p:sldId id="338" r:id="rId22"/>
    <p:sldId id="311" r:id="rId23"/>
    <p:sldId id="340" r:id="rId24"/>
    <p:sldId id="341" r:id="rId25"/>
    <p:sldId id="312" r:id="rId26"/>
    <p:sldId id="327" r:id="rId27"/>
    <p:sldId id="322" r:id="rId28"/>
    <p:sldId id="308" r:id="rId29"/>
    <p:sldId id="318" r:id="rId30"/>
    <p:sldId id="331" r:id="rId31"/>
    <p:sldId id="317" r:id="rId32"/>
    <p:sldId id="323" r:id="rId33"/>
    <p:sldId id="324" r:id="rId34"/>
  </p:sldIdLst>
  <p:sldSz cx="9144000" cy="5143500" type="screen16x9"/>
  <p:notesSz cx="6858000" cy="9144000"/>
  <p:embeddedFontLst>
    <p:embeddedFont>
      <p:font typeface="Glacial Indifference" panose="02020500000000000000" charset="-120"/>
      <p:regular r:id="rId36"/>
    </p:embeddedFont>
    <p:embeddedFont>
      <p:font typeface="可画甜心体" panose="02020500000000000000" charset="-120"/>
      <p:regular r:id="rId37"/>
    </p:embeddedFont>
    <p:embeddedFont>
      <p:font typeface="IBM Plex Mono" panose="020B0509050203000203" pitchFamily="49" charset="0"/>
      <p:regular r:id="rId38"/>
      <p:bold r:id="rId39"/>
      <p:italic r:id="rId40"/>
      <p:boldItalic r:id="rId41"/>
    </p:embeddedFont>
    <p:embeddedFont>
      <p:font typeface="Microsoft JhengHei Light" panose="020B0304030504040204" pitchFamily="34" charset="-120"/>
      <p:regular r:id="rId42"/>
    </p:embeddedFont>
    <p:embeddedFont>
      <p:font typeface="Microsoft YaHei" panose="020B0503020204020204" pitchFamily="34" charset="-122"/>
      <p:regular r:id="rId43"/>
      <p:bold r:id="rId44"/>
    </p:embeddedFont>
    <p:embeddedFont>
      <p:font typeface="Poppins" panose="00000500000000000000" pitchFamily="2" charset="0"/>
      <p:regular r:id="rId45"/>
      <p:bold r:id="rId46"/>
      <p:italic r:id="rId47"/>
      <p:boldItalic r:id="rId48"/>
    </p:embeddedFont>
    <p:embeddedFont>
      <p:font typeface="Segoe UI Symbol" panose="020B0502040204020203" pitchFamily="34" charset="0"/>
      <p:regular r:id="rId49"/>
    </p:embeddedFont>
    <p:embeddedFont>
      <p:font typeface="Wingdings 2" panose="05020102010507070707" pitchFamily="18" charset="2"/>
      <p:regular r:id="rId50"/>
    </p:embeddedFont>
    <p:embeddedFont>
      <p:font typeface="微軟正黑體" panose="020B0604030504040204" pitchFamily="34" charset="-120"/>
      <p:regular r:id="rId51"/>
      <p:bold r:id="rId5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FFD9"/>
    <a:srgbClr val="339933"/>
    <a:srgbClr val="CCFFCC"/>
    <a:srgbClr val="CCCCFF"/>
    <a:srgbClr val="CCFF99"/>
    <a:srgbClr val="2D3880"/>
    <a:srgbClr val="CC3300"/>
    <a:srgbClr val="00CC66"/>
    <a:srgbClr val="5A629C"/>
    <a:srgbClr val="CC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36A76FB-87D2-438E-A286-A7BDDD527244}">
  <a:tblStyle styleId="{736A76FB-87D2-438E-A286-A7BDDD52724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94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7.fntdata"/><Relationship Id="rId47" Type="http://schemas.openxmlformats.org/officeDocument/2006/relationships/font" Target="fonts/font12.fntdata"/><Relationship Id="rId50" Type="http://schemas.openxmlformats.org/officeDocument/2006/relationships/font" Target="fonts/font15.fntdata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font" Target="fonts/font10.fntdata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9.fntdata"/><Relationship Id="rId52" Type="http://schemas.openxmlformats.org/officeDocument/2006/relationships/font" Target="fonts/font1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8.fntdata"/><Relationship Id="rId48" Type="http://schemas.openxmlformats.org/officeDocument/2006/relationships/font" Target="fonts/font13.fntdata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16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46" Type="http://schemas.openxmlformats.org/officeDocument/2006/relationships/font" Target="fonts/font11.fntdata"/><Relationship Id="rId20" Type="http://schemas.openxmlformats.org/officeDocument/2006/relationships/slide" Target="slides/slide19.xml"/><Relationship Id="rId41" Type="http://schemas.openxmlformats.org/officeDocument/2006/relationships/font" Target="fonts/font6.fntdata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49" Type="http://schemas.openxmlformats.org/officeDocument/2006/relationships/font" Target="fonts/font14.fntdata"/></Relationships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image" Target="../media/image21.jpeg"/></Relationships>
</file>

<file path=ppt/diagrams/_rels/drawing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image" Target="../media/image2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FA183EE-C00E-446F-8B25-03D08FCA53DB}" type="doc">
      <dgm:prSet loTypeId="urn:microsoft.com/office/officeart/2005/8/layout/radial4" loCatId="relationship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zh-TW" altLang="en-US"/>
        </a:p>
      </dgm:t>
    </dgm:pt>
    <dgm:pt modelId="{396ECFB1-9D38-4DB5-B4B9-DB49F0D67028}">
      <dgm:prSet phldrT="[文字]" custT="1"/>
      <dgm:spPr/>
      <dgm:t>
        <a:bodyPr/>
        <a:lstStyle/>
        <a:p>
          <a:r>
            <a:rPr lang="zh-TW" altLang="en-US" sz="16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教職員生</a:t>
          </a:r>
          <a:br>
            <a:rPr lang="en-US" altLang="zh-TW" sz="16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zh-TW" altLang="en-US" sz="16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補助措施</a:t>
          </a:r>
          <a:br>
            <a:rPr lang="en-US" altLang="zh-TW" sz="14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en-US" altLang="zh-TW" sz="1050" b="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(</a:t>
          </a:r>
          <a:r>
            <a:rPr lang="zh-TW" altLang="en-US" sz="1050" b="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英語檢定獎勵、彈性薪資、業務費、設備費補助</a:t>
          </a:r>
          <a:r>
            <a:rPr lang="en-US" altLang="zh-TW" sz="1050" b="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)</a:t>
          </a:r>
          <a:endParaRPr lang="zh-TW" altLang="en-US" sz="1400" b="0" dirty="0">
            <a:solidFill>
              <a:srgbClr val="2D388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CCD5ECFC-25DF-4311-8EF6-2FE806FEB676}" type="sibTrans" cxnId="{21B18DDA-6D98-41A0-9889-DF8D6969D3AC}">
      <dgm:prSet/>
      <dgm:spPr/>
      <dgm:t>
        <a:bodyPr/>
        <a:lstStyle/>
        <a:p>
          <a:endParaRPr lang="zh-TW" altLang="en-US" sz="700" b="1">
            <a:solidFill>
              <a:srgbClr val="2D388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4C1F5C49-3763-4B64-BC27-DE53D9AAE17E}" type="parTrans" cxnId="{21B18DDA-6D98-41A0-9889-DF8D6969D3AC}">
      <dgm:prSet/>
      <dgm:spPr/>
      <dgm:t>
        <a:bodyPr/>
        <a:lstStyle/>
        <a:p>
          <a:endParaRPr lang="zh-TW" altLang="en-US" sz="700" b="1">
            <a:solidFill>
              <a:srgbClr val="2D388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0291FFC-F3DE-46C0-A45F-5C53A109B3DE}">
      <dgm:prSet phldrT="[文字]" custT="1"/>
      <dgm:spPr/>
      <dgm:t>
        <a:bodyPr/>
        <a:lstStyle/>
        <a:p>
          <a:r>
            <a:rPr lang="zh-TW" altLang="en-US" sz="16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雙語活動</a:t>
          </a:r>
          <a:br>
            <a:rPr lang="en-US" altLang="zh-TW" sz="14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en-US" altLang="zh-TW" sz="1100" b="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(</a:t>
          </a:r>
          <a:r>
            <a:rPr lang="zh-TW" altLang="en-US" sz="1100" b="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全英文專題</a:t>
          </a:r>
          <a:r>
            <a:rPr lang="en-US" altLang="zh-TW" sz="1100" b="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/</a:t>
          </a:r>
          <a:r>
            <a:rPr lang="zh-TW" altLang="en-US" sz="1100" b="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論文競賽、聖誕派對</a:t>
          </a:r>
          <a:r>
            <a:rPr lang="en-US" altLang="zh-TW" sz="1100" b="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)</a:t>
          </a:r>
          <a:endParaRPr lang="en-US" altLang="zh-TW" sz="1400" b="0" dirty="0">
            <a:solidFill>
              <a:srgbClr val="2D388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5CC9BA4-231A-4386-9353-9ABD5DF151E2}" type="sibTrans" cxnId="{DE90959C-81EC-4D4C-8D31-7DA5C04FF5F6}">
      <dgm:prSet/>
      <dgm:spPr/>
      <dgm:t>
        <a:bodyPr/>
        <a:lstStyle/>
        <a:p>
          <a:endParaRPr lang="zh-TW" altLang="en-US" sz="700" b="1">
            <a:solidFill>
              <a:srgbClr val="2D388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CC94B816-E0BB-4F57-B866-FEEF8F8D84A2}" type="parTrans" cxnId="{DE90959C-81EC-4D4C-8D31-7DA5C04FF5F6}">
      <dgm:prSet/>
      <dgm:spPr/>
      <dgm:t>
        <a:bodyPr/>
        <a:lstStyle/>
        <a:p>
          <a:endParaRPr lang="zh-TW" altLang="en-US" sz="700" b="1">
            <a:solidFill>
              <a:srgbClr val="2D388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EE62182B-CFB2-4CF4-B11E-C5DF0EF4AD38}">
      <dgm:prSet phldrT="[文字]" custT="1"/>
      <dgm:spPr/>
      <dgm:t>
        <a:bodyPr/>
        <a:lstStyle/>
        <a:p>
          <a:r>
            <a:rPr lang="zh-TW" altLang="en-US" sz="16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前導課程</a:t>
          </a:r>
          <a:br>
            <a:rPr lang="en-US" altLang="zh-TW" sz="14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en-US" altLang="zh-TW" sz="1050" b="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(</a:t>
          </a:r>
          <a:r>
            <a:rPr lang="zh-TW" altLang="en-US" sz="1050" b="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開設</a:t>
          </a:r>
          <a:r>
            <a:rPr lang="en-US" altLang="zh-TW" sz="1050" b="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ESAP</a:t>
          </a:r>
          <a:r>
            <a:rPr lang="zh-TW" altLang="en-US" sz="1050" b="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、</a:t>
          </a:r>
          <a:br>
            <a:rPr lang="en-US" altLang="zh-TW" sz="1050" b="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en-US" altLang="zh-TW" sz="1050" b="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EGAP</a:t>
          </a:r>
          <a:r>
            <a:rPr lang="zh-TW" altLang="en-US" sz="1050" b="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課程</a:t>
          </a:r>
          <a:r>
            <a:rPr lang="en-US" altLang="zh-TW" sz="1050" b="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)</a:t>
          </a:r>
          <a:endParaRPr lang="zh-TW" altLang="en-US" sz="1400" b="0" dirty="0">
            <a:solidFill>
              <a:srgbClr val="2D388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A82E0C37-9EFD-4092-8C83-D776C9A31FED}" type="sibTrans" cxnId="{9CBD4BED-7BC5-40B6-BE28-3AFBCE7C12E2}">
      <dgm:prSet/>
      <dgm:spPr/>
      <dgm:t>
        <a:bodyPr/>
        <a:lstStyle/>
        <a:p>
          <a:endParaRPr lang="zh-TW" altLang="en-US" sz="700" b="1">
            <a:solidFill>
              <a:srgbClr val="2D388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A9A982E2-241A-4B48-8390-0770218FDD4F}" type="parTrans" cxnId="{9CBD4BED-7BC5-40B6-BE28-3AFBCE7C12E2}">
      <dgm:prSet/>
      <dgm:spPr/>
      <dgm:t>
        <a:bodyPr/>
        <a:lstStyle/>
        <a:p>
          <a:endParaRPr lang="zh-TW" altLang="en-US" sz="700" b="1">
            <a:solidFill>
              <a:srgbClr val="2D388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468F1929-8535-41F1-A085-22ACC9B5B60E}">
      <dgm:prSet phldrT="[文字]" custT="1"/>
      <dgm:spPr>
        <a:solidFill>
          <a:schemeClr val="bg2">
            <a:lumMod val="20000"/>
            <a:lumOff val="80000"/>
          </a:schemeClr>
        </a:solidFill>
      </dgm:spPr>
      <dgm:t>
        <a:bodyPr/>
        <a:lstStyle/>
        <a:p>
          <a:pPr>
            <a:lnSpc>
              <a:spcPct val="100000"/>
            </a:lnSpc>
          </a:pPr>
          <a:r>
            <a:rPr lang="zh-TW" altLang="en-US" sz="16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教學培訓</a:t>
          </a:r>
          <a:br>
            <a:rPr lang="en-US" altLang="zh-TW" sz="16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en-US" altLang="zh-TW" sz="1000" b="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(</a:t>
          </a:r>
          <a:r>
            <a:rPr lang="zh-TW" altLang="en-US" sz="1000" b="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教師、</a:t>
          </a:r>
          <a:r>
            <a:rPr lang="en-US" altLang="zh-TW" sz="1000" b="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TA</a:t>
          </a:r>
          <a:r>
            <a:rPr lang="zh-TW" altLang="en-US" sz="1000" b="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工作坊</a:t>
          </a:r>
          <a:r>
            <a:rPr lang="en-US" altLang="zh-TW" sz="1000" b="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)</a:t>
          </a:r>
          <a:endParaRPr lang="zh-TW" altLang="en-US" sz="1400" b="0" dirty="0">
            <a:solidFill>
              <a:srgbClr val="2D388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01A0980B-CFDF-4C9B-A25E-3C56F0B1C98F}" type="parTrans" cxnId="{7CEF349B-C62B-4831-9E5B-1CD839843529}">
      <dgm:prSet/>
      <dgm:spPr>
        <a:solidFill>
          <a:schemeClr val="bg2">
            <a:lumMod val="20000"/>
            <a:lumOff val="80000"/>
          </a:schemeClr>
        </a:solidFill>
      </dgm:spPr>
      <dgm:t>
        <a:bodyPr/>
        <a:lstStyle/>
        <a:p>
          <a:endParaRPr lang="zh-TW" altLang="en-US" sz="1000" b="1">
            <a:solidFill>
              <a:srgbClr val="2D3880"/>
            </a:solidFill>
          </a:endParaRPr>
        </a:p>
      </dgm:t>
    </dgm:pt>
    <dgm:pt modelId="{CF080325-1073-4A72-BEC5-740BD72EA714}" type="sibTrans" cxnId="{7CEF349B-C62B-4831-9E5B-1CD839843529}">
      <dgm:prSet/>
      <dgm:spPr/>
      <dgm:t>
        <a:bodyPr/>
        <a:lstStyle/>
        <a:p>
          <a:endParaRPr lang="zh-TW" altLang="en-US" sz="1000" b="1">
            <a:solidFill>
              <a:srgbClr val="2D3880"/>
            </a:solidFill>
          </a:endParaRPr>
        </a:p>
      </dgm:t>
    </dgm:pt>
    <dgm:pt modelId="{2C00B231-6371-41BD-AE20-04990AD92FF0}">
      <dgm:prSet phldrT="[文字]" custT="1"/>
      <dgm:spPr>
        <a:solidFill>
          <a:srgbClr val="FFC000"/>
        </a:solidFill>
      </dgm:spPr>
      <dgm:t>
        <a:bodyPr/>
        <a:lstStyle/>
        <a:p>
          <a:r>
            <a:rPr lang="zh-TW" altLang="en-US" sz="1800" b="1" dirty="0">
              <a:solidFill>
                <a:schemeClr val="accent6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建立友善</a:t>
          </a:r>
          <a:br>
            <a:rPr lang="en-US" altLang="zh-TW" sz="1800" b="1" dirty="0">
              <a:solidFill>
                <a:schemeClr val="accent6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zh-TW" altLang="en-US" sz="1800" b="1" dirty="0">
              <a:solidFill>
                <a:schemeClr val="accent6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雙語學習</a:t>
          </a:r>
          <a:br>
            <a:rPr lang="en-US" altLang="zh-TW" sz="1800" b="1" dirty="0">
              <a:solidFill>
                <a:schemeClr val="accent6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zh-TW" altLang="en-US" sz="1800" b="1" dirty="0">
              <a:solidFill>
                <a:schemeClr val="accent6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環境</a:t>
          </a:r>
        </a:p>
      </dgm:t>
    </dgm:pt>
    <dgm:pt modelId="{937C6A12-819A-420D-8959-EDD4C3EB477B}" type="parTrans" cxnId="{616D3754-2FB7-4630-8725-D1AC2367683E}">
      <dgm:prSet/>
      <dgm:spPr/>
      <dgm:t>
        <a:bodyPr/>
        <a:lstStyle/>
        <a:p>
          <a:endParaRPr lang="zh-TW" altLang="en-US" sz="1400" b="1">
            <a:solidFill>
              <a:srgbClr val="2D3880"/>
            </a:solidFill>
          </a:endParaRPr>
        </a:p>
      </dgm:t>
    </dgm:pt>
    <dgm:pt modelId="{BEBD339F-1E80-46A1-A12A-051725374728}" type="sibTrans" cxnId="{616D3754-2FB7-4630-8725-D1AC2367683E}">
      <dgm:prSet/>
      <dgm:spPr/>
      <dgm:t>
        <a:bodyPr/>
        <a:lstStyle/>
        <a:p>
          <a:endParaRPr lang="zh-TW" altLang="en-US" sz="1400" b="1">
            <a:solidFill>
              <a:srgbClr val="2D3880"/>
            </a:solidFill>
          </a:endParaRPr>
        </a:p>
      </dgm:t>
    </dgm:pt>
    <dgm:pt modelId="{7B05F982-408C-4C27-961F-B3014588F9AA}">
      <dgm:prSet phldrT="[文字]" custT="1"/>
      <dgm:spPr>
        <a:solidFill>
          <a:srgbClr val="FF99FF"/>
        </a:solidFill>
      </dgm:spPr>
      <dgm:t>
        <a:bodyPr/>
        <a:lstStyle/>
        <a:p>
          <a:r>
            <a:rPr lang="zh-TW" altLang="en-US" sz="16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學習輔助</a:t>
          </a:r>
          <a:br>
            <a:rPr lang="en-US" altLang="zh-TW" sz="14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en-US" altLang="zh-TW" sz="1100" b="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(</a:t>
          </a:r>
          <a:r>
            <a:rPr lang="zh-TW" altLang="en-US" sz="1100" b="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教學輔助手冊、說明會</a:t>
          </a:r>
          <a:r>
            <a:rPr lang="en-US" altLang="zh-TW" sz="1100" b="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)</a:t>
          </a:r>
          <a:endParaRPr lang="en-US" altLang="zh-TW" sz="1400" b="0" dirty="0">
            <a:solidFill>
              <a:srgbClr val="2D388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A79E9C0A-5394-46A2-9E03-ECA8F69500A1}" type="parTrans" cxnId="{9AA6CC0A-F629-48BD-908D-6944D393E531}">
      <dgm:prSet/>
      <dgm:spPr>
        <a:solidFill>
          <a:srgbClr val="FF99FF"/>
        </a:solidFill>
      </dgm:spPr>
      <dgm:t>
        <a:bodyPr/>
        <a:lstStyle/>
        <a:p>
          <a:endParaRPr lang="zh-TW" altLang="en-US" sz="1050">
            <a:solidFill>
              <a:srgbClr val="2D3880"/>
            </a:solidFill>
          </a:endParaRPr>
        </a:p>
      </dgm:t>
    </dgm:pt>
    <dgm:pt modelId="{7635B85B-AA91-48DC-BEB7-C2C9BFC2191D}" type="sibTrans" cxnId="{9AA6CC0A-F629-48BD-908D-6944D393E531}">
      <dgm:prSet/>
      <dgm:spPr/>
      <dgm:t>
        <a:bodyPr/>
        <a:lstStyle/>
        <a:p>
          <a:endParaRPr lang="zh-TW" altLang="en-US" sz="1050">
            <a:solidFill>
              <a:srgbClr val="2D3880"/>
            </a:solidFill>
          </a:endParaRPr>
        </a:p>
      </dgm:t>
    </dgm:pt>
    <dgm:pt modelId="{925B6CAC-C64C-476C-9D05-C34B8E92F291}" type="pres">
      <dgm:prSet presAssocID="{0FA183EE-C00E-446F-8B25-03D08FCA53DB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6DDE8E5-DA14-4F17-B862-5C71609A4540}" type="pres">
      <dgm:prSet presAssocID="{2C00B231-6371-41BD-AE20-04990AD92FF0}" presName="centerShape" presStyleLbl="node0" presStyleIdx="0" presStyleCnt="1" custScaleX="141031" custScaleY="141031" custLinFactNeighborX="-320" custLinFactNeighborY="8093"/>
      <dgm:spPr/>
    </dgm:pt>
    <dgm:pt modelId="{285EF9DD-2B94-4947-AFB5-26311195D8B8}" type="pres">
      <dgm:prSet presAssocID="{A9A982E2-241A-4B48-8390-0770218FDD4F}" presName="parTrans" presStyleLbl="bgSibTrans2D1" presStyleIdx="0" presStyleCnt="5" custLinFactNeighborX="7994" custLinFactNeighborY="-17957"/>
      <dgm:spPr/>
    </dgm:pt>
    <dgm:pt modelId="{1E60268E-1A75-4A2D-B222-EFB65F19E537}" type="pres">
      <dgm:prSet presAssocID="{EE62182B-CFB2-4CF4-B11E-C5DF0EF4AD38}" presName="node" presStyleLbl="node1" presStyleIdx="0" presStyleCnt="5" custScaleX="112596">
        <dgm:presLayoutVars>
          <dgm:bulletEnabled val="1"/>
        </dgm:presLayoutVars>
      </dgm:prSet>
      <dgm:spPr/>
    </dgm:pt>
    <dgm:pt modelId="{31DB0532-DBDC-42EA-A9B0-8BD4C5C55251}" type="pres">
      <dgm:prSet presAssocID="{4C1F5C49-3763-4B64-BC27-DE53D9AAE17E}" presName="parTrans" presStyleLbl="bgSibTrans2D1" presStyleIdx="1" presStyleCnt="5"/>
      <dgm:spPr/>
    </dgm:pt>
    <dgm:pt modelId="{1155155B-75CE-4D4F-A921-C8F46B31B9BF}" type="pres">
      <dgm:prSet presAssocID="{396ECFB1-9D38-4DB5-B4B9-DB49F0D67028}" presName="node" presStyleLbl="node1" presStyleIdx="1" presStyleCnt="5" custScaleX="114431" custScaleY="155675" custRadScaleRad="113999" custRadScaleInc="-501">
        <dgm:presLayoutVars>
          <dgm:bulletEnabled val="1"/>
        </dgm:presLayoutVars>
      </dgm:prSet>
      <dgm:spPr/>
    </dgm:pt>
    <dgm:pt modelId="{DBB096E8-87A9-4484-A36F-A7C2007E3D03}" type="pres">
      <dgm:prSet presAssocID="{CC94B816-E0BB-4F57-B866-FEEF8F8D84A2}" presName="parTrans" presStyleLbl="bgSibTrans2D1" presStyleIdx="2" presStyleCnt="5"/>
      <dgm:spPr/>
    </dgm:pt>
    <dgm:pt modelId="{05177D18-B4E4-4864-AC0B-DBA0AF96A138}" type="pres">
      <dgm:prSet presAssocID="{B0291FFC-F3DE-46C0-A45F-5C53A109B3DE}" presName="node" presStyleLbl="node1" presStyleIdx="2" presStyleCnt="5" custScaleX="124257" custScaleY="123649" custRadScaleRad="98481" custRadScaleInc="5455">
        <dgm:presLayoutVars>
          <dgm:bulletEnabled val="1"/>
        </dgm:presLayoutVars>
      </dgm:prSet>
      <dgm:spPr/>
    </dgm:pt>
    <dgm:pt modelId="{B95E8D32-04EE-47F2-A7A8-A5A79CAD5FD7}" type="pres">
      <dgm:prSet presAssocID="{01A0980B-CFDF-4C9B-A25E-3C56F0B1C98F}" presName="parTrans" presStyleLbl="bgSibTrans2D1" presStyleIdx="3" presStyleCnt="5"/>
      <dgm:spPr/>
    </dgm:pt>
    <dgm:pt modelId="{478EC87D-ECD8-4BC0-A036-1AA04DFFB33A}" type="pres">
      <dgm:prSet presAssocID="{468F1929-8535-41F1-A085-22ACC9B5B60E}" presName="node" presStyleLbl="node1" presStyleIdx="3" presStyleCnt="5" custScaleX="115778" custRadScaleRad="119346" custRadScaleInc="-963">
        <dgm:presLayoutVars>
          <dgm:bulletEnabled val="1"/>
        </dgm:presLayoutVars>
      </dgm:prSet>
      <dgm:spPr/>
    </dgm:pt>
    <dgm:pt modelId="{F246C0A4-0DF1-42DC-9D94-E8E0A0EF84BA}" type="pres">
      <dgm:prSet presAssocID="{A79E9C0A-5394-46A2-9E03-ECA8F69500A1}" presName="parTrans" presStyleLbl="bgSibTrans2D1" presStyleIdx="4" presStyleCnt="5"/>
      <dgm:spPr/>
    </dgm:pt>
    <dgm:pt modelId="{A0B610FC-08A2-4A0F-A745-6BD3CA4D4980}" type="pres">
      <dgm:prSet presAssocID="{7B05F982-408C-4C27-961F-B3014588F9AA}" presName="node" presStyleLbl="node1" presStyleIdx="4" presStyleCnt="5" custScaleX="106800">
        <dgm:presLayoutVars>
          <dgm:bulletEnabled val="1"/>
        </dgm:presLayoutVars>
      </dgm:prSet>
      <dgm:spPr/>
    </dgm:pt>
  </dgm:ptLst>
  <dgm:cxnLst>
    <dgm:cxn modelId="{9AA6CC0A-F629-48BD-908D-6944D393E531}" srcId="{2C00B231-6371-41BD-AE20-04990AD92FF0}" destId="{7B05F982-408C-4C27-961F-B3014588F9AA}" srcOrd="4" destOrd="0" parTransId="{A79E9C0A-5394-46A2-9E03-ECA8F69500A1}" sibTransId="{7635B85B-AA91-48DC-BEB7-C2C9BFC2191D}"/>
    <dgm:cxn modelId="{0DF05313-EEFD-454A-A32C-F1A7B102F5C2}" type="presOf" srcId="{A79E9C0A-5394-46A2-9E03-ECA8F69500A1}" destId="{F246C0A4-0DF1-42DC-9D94-E8E0A0EF84BA}" srcOrd="0" destOrd="0" presId="urn:microsoft.com/office/officeart/2005/8/layout/radial4"/>
    <dgm:cxn modelId="{E8DAEB22-3EEB-4F64-A6C7-3272F0946DDC}" type="presOf" srcId="{B0291FFC-F3DE-46C0-A45F-5C53A109B3DE}" destId="{05177D18-B4E4-4864-AC0B-DBA0AF96A138}" srcOrd="0" destOrd="0" presId="urn:microsoft.com/office/officeart/2005/8/layout/radial4"/>
    <dgm:cxn modelId="{9E9FA83B-22DA-417B-8DB5-6EA76A5369DE}" type="presOf" srcId="{A9A982E2-241A-4B48-8390-0770218FDD4F}" destId="{285EF9DD-2B94-4947-AFB5-26311195D8B8}" srcOrd="0" destOrd="0" presId="urn:microsoft.com/office/officeart/2005/8/layout/radial4"/>
    <dgm:cxn modelId="{616D3754-2FB7-4630-8725-D1AC2367683E}" srcId="{0FA183EE-C00E-446F-8B25-03D08FCA53DB}" destId="{2C00B231-6371-41BD-AE20-04990AD92FF0}" srcOrd="0" destOrd="0" parTransId="{937C6A12-819A-420D-8959-EDD4C3EB477B}" sibTransId="{BEBD339F-1E80-46A1-A12A-051725374728}"/>
    <dgm:cxn modelId="{E624F358-1130-42C0-A039-A76C89B49CA0}" type="presOf" srcId="{01A0980B-CFDF-4C9B-A25E-3C56F0B1C98F}" destId="{B95E8D32-04EE-47F2-A7A8-A5A79CAD5FD7}" srcOrd="0" destOrd="0" presId="urn:microsoft.com/office/officeart/2005/8/layout/radial4"/>
    <dgm:cxn modelId="{D74F317C-1E49-403E-928E-476A217C5AFA}" type="presOf" srcId="{EE62182B-CFB2-4CF4-B11E-C5DF0EF4AD38}" destId="{1E60268E-1A75-4A2D-B222-EFB65F19E537}" srcOrd="0" destOrd="0" presId="urn:microsoft.com/office/officeart/2005/8/layout/radial4"/>
    <dgm:cxn modelId="{CFD69C8D-89A5-44F0-8A86-32063CF1ADB7}" type="presOf" srcId="{0FA183EE-C00E-446F-8B25-03D08FCA53DB}" destId="{925B6CAC-C64C-476C-9D05-C34B8E92F291}" srcOrd="0" destOrd="0" presId="urn:microsoft.com/office/officeart/2005/8/layout/radial4"/>
    <dgm:cxn modelId="{7CEF349B-C62B-4831-9E5B-1CD839843529}" srcId="{2C00B231-6371-41BD-AE20-04990AD92FF0}" destId="{468F1929-8535-41F1-A085-22ACC9B5B60E}" srcOrd="3" destOrd="0" parTransId="{01A0980B-CFDF-4C9B-A25E-3C56F0B1C98F}" sibTransId="{CF080325-1073-4A72-BEC5-740BD72EA714}"/>
    <dgm:cxn modelId="{DE90959C-81EC-4D4C-8D31-7DA5C04FF5F6}" srcId="{2C00B231-6371-41BD-AE20-04990AD92FF0}" destId="{B0291FFC-F3DE-46C0-A45F-5C53A109B3DE}" srcOrd="2" destOrd="0" parTransId="{CC94B816-E0BB-4F57-B866-FEEF8F8D84A2}" sibTransId="{B5CC9BA4-231A-4386-9353-9ABD5DF151E2}"/>
    <dgm:cxn modelId="{FFAF05A6-D69E-45CB-B38C-6B80DF54C782}" type="presOf" srcId="{CC94B816-E0BB-4F57-B866-FEEF8F8D84A2}" destId="{DBB096E8-87A9-4484-A36F-A7C2007E3D03}" srcOrd="0" destOrd="0" presId="urn:microsoft.com/office/officeart/2005/8/layout/radial4"/>
    <dgm:cxn modelId="{B159A5AB-63B5-4135-98C5-78B35A9B35C7}" type="presOf" srcId="{396ECFB1-9D38-4DB5-B4B9-DB49F0D67028}" destId="{1155155B-75CE-4D4F-A921-C8F46B31B9BF}" srcOrd="0" destOrd="0" presId="urn:microsoft.com/office/officeart/2005/8/layout/radial4"/>
    <dgm:cxn modelId="{CE43C6AF-1471-4FDF-BDAC-7745803B3ADD}" type="presOf" srcId="{4C1F5C49-3763-4B64-BC27-DE53D9AAE17E}" destId="{31DB0532-DBDC-42EA-A9B0-8BD4C5C55251}" srcOrd="0" destOrd="0" presId="urn:microsoft.com/office/officeart/2005/8/layout/radial4"/>
    <dgm:cxn modelId="{A2CE30C3-538F-40F0-A355-691F16DBD43D}" type="presOf" srcId="{2C00B231-6371-41BD-AE20-04990AD92FF0}" destId="{66DDE8E5-DA14-4F17-B862-5C71609A4540}" srcOrd="0" destOrd="0" presId="urn:microsoft.com/office/officeart/2005/8/layout/radial4"/>
    <dgm:cxn modelId="{AB8726C7-E77C-4D7E-8E25-3B4461FFEEA3}" type="presOf" srcId="{468F1929-8535-41F1-A085-22ACC9B5B60E}" destId="{478EC87D-ECD8-4BC0-A036-1AA04DFFB33A}" srcOrd="0" destOrd="0" presId="urn:microsoft.com/office/officeart/2005/8/layout/radial4"/>
    <dgm:cxn modelId="{0F823FCA-C67E-4CA6-B62A-4F77BAFD5666}" type="presOf" srcId="{7B05F982-408C-4C27-961F-B3014588F9AA}" destId="{A0B610FC-08A2-4A0F-A745-6BD3CA4D4980}" srcOrd="0" destOrd="0" presId="urn:microsoft.com/office/officeart/2005/8/layout/radial4"/>
    <dgm:cxn modelId="{21B18DDA-6D98-41A0-9889-DF8D6969D3AC}" srcId="{2C00B231-6371-41BD-AE20-04990AD92FF0}" destId="{396ECFB1-9D38-4DB5-B4B9-DB49F0D67028}" srcOrd="1" destOrd="0" parTransId="{4C1F5C49-3763-4B64-BC27-DE53D9AAE17E}" sibTransId="{CCD5ECFC-25DF-4311-8EF6-2FE806FEB676}"/>
    <dgm:cxn modelId="{9CBD4BED-7BC5-40B6-BE28-3AFBCE7C12E2}" srcId="{2C00B231-6371-41BD-AE20-04990AD92FF0}" destId="{EE62182B-CFB2-4CF4-B11E-C5DF0EF4AD38}" srcOrd="0" destOrd="0" parTransId="{A9A982E2-241A-4B48-8390-0770218FDD4F}" sibTransId="{A82E0C37-9EFD-4092-8C83-D776C9A31FED}"/>
    <dgm:cxn modelId="{9DC3C13D-F48C-4524-81A8-36D7B5B5FF40}" type="presParOf" srcId="{925B6CAC-C64C-476C-9D05-C34B8E92F291}" destId="{66DDE8E5-DA14-4F17-B862-5C71609A4540}" srcOrd="0" destOrd="0" presId="urn:microsoft.com/office/officeart/2005/8/layout/radial4"/>
    <dgm:cxn modelId="{FA44FB20-72FD-424A-A6CC-2A8F293710FB}" type="presParOf" srcId="{925B6CAC-C64C-476C-9D05-C34B8E92F291}" destId="{285EF9DD-2B94-4947-AFB5-26311195D8B8}" srcOrd="1" destOrd="0" presId="urn:microsoft.com/office/officeart/2005/8/layout/radial4"/>
    <dgm:cxn modelId="{3CEF1014-1299-4860-8907-6D72F6AB4EFE}" type="presParOf" srcId="{925B6CAC-C64C-476C-9D05-C34B8E92F291}" destId="{1E60268E-1A75-4A2D-B222-EFB65F19E537}" srcOrd="2" destOrd="0" presId="urn:microsoft.com/office/officeart/2005/8/layout/radial4"/>
    <dgm:cxn modelId="{A3795C19-A7CC-46E5-B397-86650AA35DF8}" type="presParOf" srcId="{925B6CAC-C64C-476C-9D05-C34B8E92F291}" destId="{31DB0532-DBDC-42EA-A9B0-8BD4C5C55251}" srcOrd="3" destOrd="0" presId="urn:microsoft.com/office/officeart/2005/8/layout/radial4"/>
    <dgm:cxn modelId="{42F6DC90-B4AF-4866-99F7-1DB8E4EF0FBE}" type="presParOf" srcId="{925B6CAC-C64C-476C-9D05-C34B8E92F291}" destId="{1155155B-75CE-4D4F-A921-C8F46B31B9BF}" srcOrd="4" destOrd="0" presId="urn:microsoft.com/office/officeart/2005/8/layout/radial4"/>
    <dgm:cxn modelId="{3F9B20E4-3EB8-4D14-B218-033AE96DF821}" type="presParOf" srcId="{925B6CAC-C64C-476C-9D05-C34B8E92F291}" destId="{DBB096E8-87A9-4484-A36F-A7C2007E3D03}" srcOrd="5" destOrd="0" presId="urn:microsoft.com/office/officeart/2005/8/layout/radial4"/>
    <dgm:cxn modelId="{5D7DA34D-566E-4271-B3B5-82DF5B2D88E6}" type="presParOf" srcId="{925B6CAC-C64C-476C-9D05-C34B8E92F291}" destId="{05177D18-B4E4-4864-AC0B-DBA0AF96A138}" srcOrd="6" destOrd="0" presId="urn:microsoft.com/office/officeart/2005/8/layout/radial4"/>
    <dgm:cxn modelId="{56EB180A-E198-4C8E-BA8D-553958E285D4}" type="presParOf" srcId="{925B6CAC-C64C-476C-9D05-C34B8E92F291}" destId="{B95E8D32-04EE-47F2-A7A8-A5A79CAD5FD7}" srcOrd="7" destOrd="0" presId="urn:microsoft.com/office/officeart/2005/8/layout/radial4"/>
    <dgm:cxn modelId="{8DEFEB14-A142-45FA-89DB-28680DE94701}" type="presParOf" srcId="{925B6CAC-C64C-476C-9D05-C34B8E92F291}" destId="{478EC87D-ECD8-4BC0-A036-1AA04DFFB33A}" srcOrd="8" destOrd="0" presId="urn:microsoft.com/office/officeart/2005/8/layout/radial4"/>
    <dgm:cxn modelId="{F4B72C23-7B3C-475B-9D11-F39CF3B334BF}" type="presParOf" srcId="{925B6CAC-C64C-476C-9D05-C34B8E92F291}" destId="{F246C0A4-0DF1-42DC-9D94-E8E0A0EF84BA}" srcOrd="9" destOrd="0" presId="urn:microsoft.com/office/officeart/2005/8/layout/radial4"/>
    <dgm:cxn modelId="{02A27318-94AD-4336-9717-5434F3DF0132}" type="presParOf" srcId="{925B6CAC-C64C-476C-9D05-C34B8E92F291}" destId="{A0B610FC-08A2-4A0F-A745-6BD3CA4D4980}" srcOrd="10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591E9DD-E98A-4DAA-8BA5-C54FC33142D9}" type="doc">
      <dgm:prSet loTypeId="urn:microsoft.com/office/officeart/2009/3/layout/DescendingProcess" loCatId="process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zh-TW" altLang="en-US"/>
        </a:p>
      </dgm:t>
    </dgm:pt>
    <dgm:pt modelId="{52D1A962-640A-4CC6-ABC1-6C8D03E64639}">
      <dgm:prSet phldrT="[文字]" custT="1"/>
      <dgm:spPr/>
      <dgm:t>
        <a:bodyPr/>
        <a:lstStyle/>
        <a:p>
          <a:r>
            <a:rPr lang="zh-TW" altLang="en-US" sz="14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出生人口斷崖式減少</a:t>
          </a:r>
        </a:p>
      </dgm:t>
    </dgm:pt>
    <dgm:pt modelId="{4AAC148B-35A0-42E9-9DF7-2C8DAE131ACF}" type="parTrans" cxnId="{07E53F6B-5002-493B-B7D3-427C8280B6F9}">
      <dgm:prSet/>
      <dgm:spPr/>
      <dgm:t>
        <a:bodyPr/>
        <a:lstStyle/>
        <a:p>
          <a:endParaRPr lang="zh-TW" altLang="en-US">
            <a:solidFill>
              <a:srgbClr val="2D388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A2C3C9DA-04A2-459A-8D77-E350462412BC}" type="sibTrans" cxnId="{07E53F6B-5002-493B-B7D3-427C8280B6F9}">
      <dgm:prSet/>
      <dgm:spPr/>
      <dgm:t>
        <a:bodyPr/>
        <a:lstStyle/>
        <a:p>
          <a:endParaRPr lang="zh-TW" altLang="en-US">
            <a:solidFill>
              <a:srgbClr val="2D388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1900A6AA-7D5A-4EDE-BB0D-CFD9A525FF33}">
      <dgm:prSet phldrT="[文字]" custT="1"/>
      <dgm:spPr/>
      <dgm:t>
        <a:bodyPr anchor="ctr" anchorCtr="1"/>
        <a:lstStyle/>
        <a:p>
          <a:pPr algn="l">
            <a:lnSpc>
              <a:spcPct val="100000"/>
            </a:lnSpc>
          </a:pPr>
          <a:r>
            <a:rPr lang="zh-TW" altLang="en-US" sz="16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出生數驟減</a:t>
          </a:r>
          <a:r>
            <a:rPr lang="zh-TW" altLang="en-US" sz="2000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第一波</a:t>
          </a:r>
          <a:r>
            <a:rPr lang="zh-TW" altLang="en-US" sz="16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直接衝擊</a:t>
          </a:r>
          <a:endParaRPr lang="zh-TW" altLang="en-US" sz="1400" b="1" dirty="0">
            <a:solidFill>
              <a:srgbClr val="2D388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4D2A7895-6797-4938-9C86-7581324DB134}" type="parTrans" cxnId="{B4225B08-A69A-4ED7-80D5-E75AB24CBCDB}">
      <dgm:prSet/>
      <dgm:spPr/>
      <dgm:t>
        <a:bodyPr/>
        <a:lstStyle/>
        <a:p>
          <a:endParaRPr lang="zh-TW" altLang="en-US">
            <a:solidFill>
              <a:srgbClr val="2D388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E61C5B82-20E8-4B0C-B811-B00BC8B1728B}" type="sibTrans" cxnId="{B4225B08-A69A-4ED7-80D5-E75AB24CBCDB}">
      <dgm:prSet/>
      <dgm:spPr/>
      <dgm:t>
        <a:bodyPr/>
        <a:lstStyle/>
        <a:p>
          <a:endParaRPr lang="zh-TW" altLang="en-US">
            <a:solidFill>
              <a:srgbClr val="2D388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D05B65F4-10C2-44FC-8C13-B8F8CF37049C}">
      <dgm:prSet phldrT="[文字]" custT="1"/>
      <dgm:spPr/>
      <dgm:t>
        <a:bodyPr/>
        <a:lstStyle/>
        <a:p>
          <a:pPr>
            <a:lnSpc>
              <a:spcPct val="100000"/>
            </a:lnSpc>
          </a:pPr>
          <a:r>
            <a:rPr lang="zh-TW" altLang="en-US" sz="16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出生數驟減</a:t>
          </a:r>
          <a:r>
            <a:rPr lang="zh-TW" altLang="en-US" sz="2000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第二波</a:t>
          </a:r>
          <a:r>
            <a:rPr lang="zh-TW" altLang="en-US" sz="16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衝擊</a:t>
          </a:r>
          <a:br>
            <a:rPr lang="en-US" altLang="zh-TW" sz="16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zh-TW" altLang="en-US" sz="1800" b="1" dirty="0">
              <a:solidFill>
                <a:srgbClr val="2D3880"/>
              </a:solidFill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rPr>
            <a:t>不是不到，而是快到</a:t>
          </a:r>
          <a:r>
            <a:rPr lang="en-US" altLang="zh-TW" sz="1800" b="1" dirty="0">
              <a:solidFill>
                <a:srgbClr val="2D3880"/>
              </a:solidFill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rPr>
            <a:t>!!</a:t>
          </a:r>
        </a:p>
      </dgm:t>
    </dgm:pt>
    <dgm:pt modelId="{4A3BCD52-1486-40FC-BDC5-DA96190CB213}" type="parTrans" cxnId="{E704E2D3-02FD-44CF-9A10-EA672A688B2F}">
      <dgm:prSet/>
      <dgm:spPr/>
      <dgm:t>
        <a:bodyPr/>
        <a:lstStyle/>
        <a:p>
          <a:endParaRPr lang="zh-TW" altLang="en-US">
            <a:solidFill>
              <a:srgbClr val="2D388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DC980519-05E6-40C0-8596-EC48424375C8}" type="sibTrans" cxnId="{E704E2D3-02FD-44CF-9A10-EA672A688B2F}">
      <dgm:prSet/>
      <dgm:spPr/>
      <dgm:t>
        <a:bodyPr/>
        <a:lstStyle/>
        <a:p>
          <a:endParaRPr lang="zh-TW" altLang="en-US">
            <a:solidFill>
              <a:srgbClr val="2D388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9B4EF187-38E9-4705-8DA2-00F411F1DB38}">
      <dgm:prSet/>
      <dgm:spPr/>
      <dgm:t>
        <a:bodyPr/>
        <a:lstStyle/>
        <a:p>
          <a:endParaRPr lang="zh-TW" altLang="en-US" b="1" dirty="0">
            <a:solidFill>
              <a:srgbClr val="2D388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9E1B2A91-8360-49F9-9731-33280203CAB9}" type="parTrans" cxnId="{CA4F796D-FA2D-412A-AEF7-47AA1AFE9FA8}">
      <dgm:prSet/>
      <dgm:spPr/>
      <dgm:t>
        <a:bodyPr/>
        <a:lstStyle/>
        <a:p>
          <a:endParaRPr lang="zh-TW" altLang="en-US">
            <a:solidFill>
              <a:srgbClr val="2D388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2B8C50A0-850B-4719-9E51-E9CDAB6D1BF9}" type="sibTrans" cxnId="{CA4F796D-FA2D-412A-AEF7-47AA1AFE9FA8}">
      <dgm:prSet/>
      <dgm:spPr/>
      <dgm:t>
        <a:bodyPr/>
        <a:lstStyle/>
        <a:p>
          <a:endParaRPr lang="zh-TW" altLang="en-US">
            <a:solidFill>
              <a:srgbClr val="2D388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D15AB82B-E5E6-40FD-B44D-5A043E6494DA}">
      <dgm:prSet phldrT="[文字]"/>
      <dgm:spPr/>
      <dgm:t>
        <a:bodyPr/>
        <a:lstStyle/>
        <a:p>
          <a:endParaRPr lang="zh-TW" altLang="en-US" b="1" dirty="0">
            <a:solidFill>
              <a:srgbClr val="2D388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83D24B60-8800-4F28-B079-263830FF3415}" type="sibTrans" cxnId="{14805A0D-B263-4691-80A8-6AEE678D5FF9}">
      <dgm:prSet/>
      <dgm:spPr/>
      <dgm:t>
        <a:bodyPr/>
        <a:lstStyle/>
        <a:p>
          <a:endParaRPr lang="zh-TW" altLang="en-US">
            <a:solidFill>
              <a:srgbClr val="2D388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80159FE8-551E-4079-9F05-28F9028BEE23}" type="parTrans" cxnId="{14805A0D-B263-4691-80A8-6AEE678D5FF9}">
      <dgm:prSet/>
      <dgm:spPr/>
      <dgm:t>
        <a:bodyPr/>
        <a:lstStyle/>
        <a:p>
          <a:endParaRPr lang="zh-TW" altLang="en-US">
            <a:solidFill>
              <a:srgbClr val="2D388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F4B92916-8278-44D8-B64F-D831DD7258BC}">
      <dgm:prSet phldrT="[文字]" custT="1"/>
      <dgm:spPr/>
      <dgm:t>
        <a:bodyPr/>
        <a:lstStyle/>
        <a:p>
          <a:pPr algn="ctr">
            <a:lnSpc>
              <a:spcPts val="3000"/>
            </a:lnSpc>
          </a:pPr>
          <a:r>
            <a:rPr lang="zh-TW" altLang="en-US" sz="14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第一波出生數驟減人口即將大學畢業</a:t>
          </a:r>
          <a:endParaRPr lang="zh-TW" altLang="en-US" sz="2000" b="1" dirty="0">
            <a:solidFill>
              <a:srgbClr val="C0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407D4714-CA0C-4919-A85B-8E46B2BC8422}" type="sibTrans" cxnId="{CEBE2097-7B7E-4A0C-B06F-DB1A508518BC}">
      <dgm:prSet/>
      <dgm:spPr/>
      <dgm:t>
        <a:bodyPr/>
        <a:lstStyle/>
        <a:p>
          <a:endParaRPr lang="zh-TW" altLang="en-US">
            <a:solidFill>
              <a:srgbClr val="2D388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C9AB838D-95B8-4B4B-946D-FA55BA9E7DBA}" type="parTrans" cxnId="{CEBE2097-7B7E-4A0C-B06F-DB1A508518BC}">
      <dgm:prSet/>
      <dgm:spPr/>
      <dgm:t>
        <a:bodyPr/>
        <a:lstStyle/>
        <a:p>
          <a:endParaRPr lang="zh-TW" altLang="en-US">
            <a:solidFill>
              <a:srgbClr val="2D388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008A2521-FE59-4BEC-8C2D-A8D26CD5ABC8}" type="pres">
      <dgm:prSet presAssocID="{6591E9DD-E98A-4DAA-8BA5-C54FC33142D9}" presName="Name0" presStyleCnt="0">
        <dgm:presLayoutVars>
          <dgm:chMax val="7"/>
          <dgm:chPref val="5"/>
        </dgm:presLayoutVars>
      </dgm:prSet>
      <dgm:spPr/>
    </dgm:pt>
    <dgm:pt modelId="{C0545906-0A6F-4FAE-991D-AF891DC1E84F}" type="pres">
      <dgm:prSet presAssocID="{6591E9DD-E98A-4DAA-8BA5-C54FC33142D9}" presName="arrowNode" presStyleLbl="node1" presStyleIdx="0" presStyleCnt="1" custAng="810229" custScaleX="121548" custLinFactNeighborX="8975" custLinFactNeighborY="-637"/>
      <dgm:spPr/>
    </dgm:pt>
    <dgm:pt modelId="{38D8E419-8EE4-49D5-BC00-4C3773767CB5}" type="pres">
      <dgm:prSet presAssocID="{D15AB82B-E5E6-40FD-B44D-5A043E6494DA}" presName="txNode1" presStyleLbl="revTx" presStyleIdx="0" presStyleCnt="6">
        <dgm:presLayoutVars>
          <dgm:bulletEnabled val="1"/>
        </dgm:presLayoutVars>
      </dgm:prSet>
      <dgm:spPr/>
    </dgm:pt>
    <dgm:pt modelId="{1765D6E1-E87B-4830-96C3-DDB28A9AFAA7}" type="pres">
      <dgm:prSet presAssocID="{52D1A962-640A-4CC6-ABC1-6C8D03E64639}" presName="txNode2" presStyleLbl="revTx" presStyleIdx="1" presStyleCnt="6" custScaleX="95503" custScaleY="63938" custLinFactNeighborX="-33694" custLinFactNeighborY="-82036">
        <dgm:presLayoutVars>
          <dgm:bulletEnabled val="1"/>
        </dgm:presLayoutVars>
      </dgm:prSet>
      <dgm:spPr/>
    </dgm:pt>
    <dgm:pt modelId="{E986974B-A4F3-4D42-8079-F38FCE8C4A5A}" type="pres">
      <dgm:prSet presAssocID="{A2C3C9DA-04A2-459A-8D77-E350462412BC}" presName="dotNode2" presStyleCnt="0"/>
      <dgm:spPr/>
    </dgm:pt>
    <dgm:pt modelId="{A62FC184-AFCA-4636-87EE-6374331D1D62}" type="pres">
      <dgm:prSet presAssocID="{A2C3C9DA-04A2-459A-8D77-E350462412BC}" presName="dotRepeatNode" presStyleLbl="fgShp" presStyleIdx="0" presStyleCnt="4" custLinFactX="-196449" custLinFactY="-200000" custLinFactNeighborX="-200000" custLinFactNeighborY="-298511"/>
      <dgm:spPr/>
    </dgm:pt>
    <dgm:pt modelId="{A8FF0A69-6A3A-41FA-9140-0B83056D447C}" type="pres">
      <dgm:prSet presAssocID="{1900A6AA-7D5A-4EDE-BB0D-CFD9A525FF33}" presName="txNode3" presStyleLbl="revTx" presStyleIdx="2" presStyleCnt="6" custScaleX="149876" custScaleY="71652" custLinFactNeighborX="-1679" custLinFactNeighborY="-49605">
        <dgm:presLayoutVars>
          <dgm:bulletEnabled val="1"/>
        </dgm:presLayoutVars>
      </dgm:prSet>
      <dgm:spPr/>
    </dgm:pt>
    <dgm:pt modelId="{3A5DC241-DCC5-4E9F-8FFD-85CBD892E691}" type="pres">
      <dgm:prSet presAssocID="{E61C5B82-20E8-4B0C-B811-B00BC8B1728B}" presName="dotNode3" presStyleCnt="0"/>
      <dgm:spPr/>
    </dgm:pt>
    <dgm:pt modelId="{A1DA3A2E-E05B-4EE7-A3B7-D0E8356852F8}" type="pres">
      <dgm:prSet presAssocID="{E61C5B82-20E8-4B0C-B811-B00BC8B1728B}" presName="dotRepeatNode" presStyleLbl="fgShp" presStyleIdx="1" presStyleCnt="4" custLinFactY="-200000" custLinFactNeighborX="14141" custLinFactNeighborY="-260247"/>
      <dgm:spPr/>
    </dgm:pt>
    <dgm:pt modelId="{863DFEA9-3AF3-4351-ABDA-FF8CC059AC5A}" type="pres">
      <dgm:prSet presAssocID="{D05B65F4-10C2-44FC-8C13-B8F8CF37049C}" presName="txNode4" presStyleLbl="revTx" presStyleIdx="3" presStyleCnt="6" custScaleX="117254" custScaleY="86888" custLinFactX="-6654" custLinFactNeighborX="-100000" custLinFactNeighborY="2839">
        <dgm:presLayoutVars>
          <dgm:bulletEnabled val="1"/>
        </dgm:presLayoutVars>
      </dgm:prSet>
      <dgm:spPr/>
    </dgm:pt>
    <dgm:pt modelId="{C3A4F4C5-8B06-4F14-9430-506638A07F00}" type="pres">
      <dgm:prSet presAssocID="{DC980519-05E6-40C0-8596-EC48424375C8}" presName="dotNode4" presStyleCnt="0"/>
      <dgm:spPr/>
    </dgm:pt>
    <dgm:pt modelId="{321CE42F-44DE-4D7A-BDF5-7EA6773A9D59}" type="pres">
      <dgm:prSet presAssocID="{DC980519-05E6-40C0-8596-EC48424375C8}" presName="dotRepeatNode" presStyleLbl="fgShp" presStyleIdx="2" presStyleCnt="4" custLinFactX="200000" custLinFactY="-17618" custLinFactNeighborX="278346" custLinFactNeighborY="-100000"/>
      <dgm:spPr/>
    </dgm:pt>
    <dgm:pt modelId="{429448C2-6F2E-4E58-9356-7BEAA0491FBE}" type="pres">
      <dgm:prSet presAssocID="{9B4EF187-38E9-4705-8DA2-00F411F1DB38}" presName="txNode5" presStyleLbl="revTx" presStyleIdx="4" presStyleCnt="6">
        <dgm:presLayoutVars>
          <dgm:bulletEnabled val="1"/>
        </dgm:presLayoutVars>
      </dgm:prSet>
      <dgm:spPr/>
    </dgm:pt>
    <dgm:pt modelId="{E652AAD2-BB7D-4DB4-987B-B8A573A28AEC}" type="pres">
      <dgm:prSet presAssocID="{2B8C50A0-850B-4719-9E51-E9CDAB6D1BF9}" presName="dotNode5" presStyleCnt="0"/>
      <dgm:spPr/>
    </dgm:pt>
    <dgm:pt modelId="{DD7458AE-8589-4DF9-9D4B-FDFAF3ECFB5A}" type="pres">
      <dgm:prSet presAssocID="{2B8C50A0-850B-4719-9E51-E9CDAB6D1BF9}" presName="dotRepeatNode" presStyleLbl="fgShp" presStyleIdx="3" presStyleCnt="4" custLinFactX="275370" custLinFactY="18158" custLinFactNeighborX="300000" custLinFactNeighborY="100000"/>
      <dgm:spPr/>
    </dgm:pt>
    <dgm:pt modelId="{72551B26-AF6D-41DB-8CE6-3A3B3D4E220E}" type="pres">
      <dgm:prSet presAssocID="{F4B92916-8278-44D8-B64F-D831DD7258BC}" presName="txNode6" presStyleLbl="revTx" presStyleIdx="5" presStyleCnt="6" custScaleX="102425" custScaleY="138359" custLinFactNeighborX="-19153" custLinFactNeighborY="-29318">
        <dgm:presLayoutVars>
          <dgm:bulletEnabled val="1"/>
        </dgm:presLayoutVars>
      </dgm:prSet>
      <dgm:spPr/>
    </dgm:pt>
  </dgm:ptLst>
  <dgm:cxnLst>
    <dgm:cxn modelId="{B4225B08-A69A-4ED7-80D5-E75AB24CBCDB}" srcId="{6591E9DD-E98A-4DAA-8BA5-C54FC33142D9}" destId="{1900A6AA-7D5A-4EDE-BB0D-CFD9A525FF33}" srcOrd="2" destOrd="0" parTransId="{4D2A7895-6797-4938-9C86-7581324DB134}" sibTransId="{E61C5B82-20E8-4B0C-B811-B00BC8B1728B}"/>
    <dgm:cxn modelId="{14805A0D-B263-4691-80A8-6AEE678D5FF9}" srcId="{6591E9DD-E98A-4DAA-8BA5-C54FC33142D9}" destId="{D15AB82B-E5E6-40FD-B44D-5A043E6494DA}" srcOrd="0" destOrd="0" parTransId="{80159FE8-551E-4079-9F05-28F9028BEE23}" sibTransId="{83D24B60-8800-4F28-B079-263830FF3415}"/>
    <dgm:cxn modelId="{47FDBC33-B452-4694-A275-D2559E63532F}" type="presOf" srcId="{9B4EF187-38E9-4705-8DA2-00F411F1DB38}" destId="{429448C2-6F2E-4E58-9356-7BEAA0491FBE}" srcOrd="0" destOrd="0" presId="urn:microsoft.com/office/officeart/2009/3/layout/DescendingProcess"/>
    <dgm:cxn modelId="{830F6C39-2879-4EB2-B45A-4497AFFFB4FE}" type="presOf" srcId="{DC980519-05E6-40C0-8596-EC48424375C8}" destId="{321CE42F-44DE-4D7A-BDF5-7EA6773A9D59}" srcOrd="0" destOrd="0" presId="urn:microsoft.com/office/officeart/2009/3/layout/DescendingProcess"/>
    <dgm:cxn modelId="{A17D1962-9F08-4632-ABFF-275E5A2D0217}" type="presOf" srcId="{1900A6AA-7D5A-4EDE-BB0D-CFD9A525FF33}" destId="{A8FF0A69-6A3A-41FA-9140-0B83056D447C}" srcOrd="0" destOrd="0" presId="urn:microsoft.com/office/officeart/2009/3/layout/DescendingProcess"/>
    <dgm:cxn modelId="{07E53F6B-5002-493B-B7D3-427C8280B6F9}" srcId="{6591E9DD-E98A-4DAA-8BA5-C54FC33142D9}" destId="{52D1A962-640A-4CC6-ABC1-6C8D03E64639}" srcOrd="1" destOrd="0" parTransId="{4AAC148B-35A0-42E9-9DF7-2C8DAE131ACF}" sibTransId="{A2C3C9DA-04A2-459A-8D77-E350462412BC}"/>
    <dgm:cxn modelId="{CA4F796D-FA2D-412A-AEF7-47AA1AFE9FA8}" srcId="{6591E9DD-E98A-4DAA-8BA5-C54FC33142D9}" destId="{9B4EF187-38E9-4705-8DA2-00F411F1DB38}" srcOrd="4" destOrd="0" parTransId="{9E1B2A91-8360-49F9-9731-33280203CAB9}" sibTransId="{2B8C50A0-850B-4719-9E51-E9CDAB6D1BF9}"/>
    <dgm:cxn modelId="{0AB19B72-4174-4C5C-9B62-7EBE0A5A22CF}" type="presOf" srcId="{52D1A962-640A-4CC6-ABC1-6C8D03E64639}" destId="{1765D6E1-E87B-4830-96C3-DDB28A9AFAA7}" srcOrd="0" destOrd="0" presId="urn:microsoft.com/office/officeart/2009/3/layout/DescendingProcess"/>
    <dgm:cxn modelId="{D9B8E890-ECB5-49BD-AADF-2D56A2B42DE4}" type="presOf" srcId="{D05B65F4-10C2-44FC-8C13-B8F8CF37049C}" destId="{863DFEA9-3AF3-4351-ABDA-FF8CC059AC5A}" srcOrd="0" destOrd="0" presId="urn:microsoft.com/office/officeart/2009/3/layout/DescendingProcess"/>
    <dgm:cxn modelId="{CEBE2097-7B7E-4A0C-B06F-DB1A508518BC}" srcId="{6591E9DD-E98A-4DAA-8BA5-C54FC33142D9}" destId="{F4B92916-8278-44D8-B64F-D831DD7258BC}" srcOrd="5" destOrd="0" parTransId="{C9AB838D-95B8-4B4B-946D-FA55BA9E7DBA}" sibTransId="{407D4714-CA0C-4919-A85B-8E46B2BC8422}"/>
    <dgm:cxn modelId="{9563449F-9CCF-4089-8BCF-D79FFC5326B5}" type="presOf" srcId="{2B8C50A0-850B-4719-9E51-E9CDAB6D1BF9}" destId="{DD7458AE-8589-4DF9-9D4B-FDFAF3ECFB5A}" srcOrd="0" destOrd="0" presId="urn:microsoft.com/office/officeart/2009/3/layout/DescendingProcess"/>
    <dgm:cxn modelId="{A21784B3-B692-4AFF-A66E-9261A6F31604}" type="presOf" srcId="{E61C5B82-20E8-4B0C-B811-B00BC8B1728B}" destId="{A1DA3A2E-E05B-4EE7-A3B7-D0E8356852F8}" srcOrd="0" destOrd="0" presId="urn:microsoft.com/office/officeart/2009/3/layout/DescendingProcess"/>
    <dgm:cxn modelId="{ED16E2BF-282A-453B-94EA-6DC3CD4B7134}" type="presOf" srcId="{6591E9DD-E98A-4DAA-8BA5-C54FC33142D9}" destId="{008A2521-FE59-4BEC-8C2D-A8D26CD5ABC8}" srcOrd="0" destOrd="0" presId="urn:microsoft.com/office/officeart/2009/3/layout/DescendingProcess"/>
    <dgm:cxn modelId="{892A21D0-F423-4AF3-96EB-791EAB5832B5}" type="presOf" srcId="{F4B92916-8278-44D8-B64F-D831DD7258BC}" destId="{72551B26-AF6D-41DB-8CE6-3A3B3D4E220E}" srcOrd="0" destOrd="0" presId="urn:microsoft.com/office/officeart/2009/3/layout/DescendingProcess"/>
    <dgm:cxn modelId="{E704E2D3-02FD-44CF-9A10-EA672A688B2F}" srcId="{6591E9DD-E98A-4DAA-8BA5-C54FC33142D9}" destId="{D05B65F4-10C2-44FC-8C13-B8F8CF37049C}" srcOrd="3" destOrd="0" parTransId="{4A3BCD52-1486-40FC-BDC5-DA96190CB213}" sibTransId="{DC980519-05E6-40C0-8596-EC48424375C8}"/>
    <dgm:cxn modelId="{D70DFCDE-7F4F-4394-8A34-79F64B6CAB4E}" type="presOf" srcId="{A2C3C9DA-04A2-459A-8D77-E350462412BC}" destId="{A62FC184-AFCA-4636-87EE-6374331D1D62}" srcOrd="0" destOrd="0" presId="urn:microsoft.com/office/officeart/2009/3/layout/DescendingProcess"/>
    <dgm:cxn modelId="{73A890EB-0175-48E3-A950-68344BD63C2F}" type="presOf" srcId="{D15AB82B-E5E6-40FD-B44D-5A043E6494DA}" destId="{38D8E419-8EE4-49D5-BC00-4C3773767CB5}" srcOrd="0" destOrd="0" presId="urn:microsoft.com/office/officeart/2009/3/layout/DescendingProcess"/>
    <dgm:cxn modelId="{15FE5B1D-719A-4C29-A711-CE18322AF569}" type="presParOf" srcId="{008A2521-FE59-4BEC-8C2D-A8D26CD5ABC8}" destId="{C0545906-0A6F-4FAE-991D-AF891DC1E84F}" srcOrd="0" destOrd="0" presId="urn:microsoft.com/office/officeart/2009/3/layout/DescendingProcess"/>
    <dgm:cxn modelId="{EBAD5865-AFAF-4A70-8511-8AA32F32D49E}" type="presParOf" srcId="{008A2521-FE59-4BEC-8C2D-A8D26CD5ABC8}" destId="{38D8E419-8EE4-49D5-BC00-4C3773767CB5}" srcOrd="1" destOrd="0" presId="urn:microsoft.com/office/officeart/2009/3/layout/DescendingProcess"/>
    <dgm:cxn modelId="{F92B68D7-B1FD-4F83-8D4C-834996752B6E}" type="presParOf" srcId="{008A2521-FE59-4BEC-8C2D-A8D26CD5ABC8}" destId="{1765D6E1-E87B-4830-96C3-DDB28A9AFAA7}" srcOrd="2" destOrd="0" presId="urn:microsoft.com/office/officeart/2009/3/layout/DescendingProcess"/>
    <dgm:cxn modelId="{8F440BCC-8DF1-45E7-94BA-0E80113D44FF}" type="presParOf" srcId="{008A2521-FE59-4BEC-8C2D-A8D26CD5ABC8}" destId="{E986974B-A4F3-4D42-8079-F38FCE8C4A5A}" srcOrd="3" destOrd="0" presId="urn:microsoft.com/office/officeart/2009/3/layout/DescendingProcess"/>
    <dgm:cxn modelId="{2A659FE7-1458-4A05-8375-84D1FD245CD6}" type="presParOf" srcId="{E986974B-A4F3-4D42-8079-F38FCE8C4A5A}" destId="{A62FC184-AFCA-4636-87EE-6374331D1D62}" srcOrd="0" destOrd="0" presId="urn:microsoft.com/office/officeart/2009/3/layout/DescendingProcess"/>
    <dgm:cxn modelId="{3061C9F5-A6D3-49BA-A84A-272DCF914885}" type="presParOf" srcId="{008A2521-FE59-4BEC-8C2D-A8D26CD5ABC8}" destId="{A8FF0A69-6A3A-41FA-9140-0B83056D447C}" srcOrd="4" destOrd="0" presId="urn:microsoft.com/office/officeart/2009/3/layout/DescendingProcess"/>
    <dgm:cxn modelId="{ABDAE61B-4158-4574-9514-BAB703D7344D}" type="presParOf" srcId="{008A2521-FE59-4BEC-8C2D-A8D26CD5ABC8}" destId="{3A5DC241-DCC5-4E9F-8FFD-85CBD892E691}" srcOrd="5" destOrd="0" presId="urn:microsoft.com/office/officeart/2009/3/layout/DescendingProcess"/>
    <dgm:cxn modelId="{32D2345D-3757-4B2A-A746-2FBD8A8455EA}" type="presParOf" srcId="{3A5DC241-DCC5-4E9F-8FFD-85CBD892E691}" destId="{A1DA3A2E-E05B-4EE7-A3B7-D0E8356852F8}" srcOrd="0" destOrd="0" presId="urn:microsoft.com/office/officeart/2009/3/layout/DescendingProcess"/>
    <dgm:cxn modelId="{836C3A7C-1819-4F79-81EE-9ED953A21BC3}" type="presParOf" srcId="{008A2521-FE59-4BEC-8C2D-A8D26CD5ABC8}" destId="{863DFEA9-3AF3-4351-ABDA-FF8CC059AC5A}" srcOrd="6" destOrd="0" presId="urn:microsoft.com/office/officeart/2009/3/layout/DescendingProcess"/>
    <dgm:cxn modelId="{E593760A-93BA-4BE7-8D20-7FE31C281BBF}" type="presParOf" srcId="{008A2521-FE59-4BEC-8C2D-A8D26CD5ABC8}" destId="{C3A4F4C5-8B06-4F14-9430-506638A07F00}" srcOrd="7" destOrd="0" presId="urn:microsoft.com/office/officeart/2009/3/layout/DescendingProcess"/>
    <dgm:cxn modelId="{D56AE734-1C86-4F42-A67C-F711ABCE7FB9}" type="presParOf" srcId="{C3A4F4C5-8B06-4F14-9430-506638A07F00}" destId="{321CE42F-44DE-4D7A-BDF5-7EA6773A9D59}" srcOrd="0" destOrd="0" presId="urn:microsoft.com/office/officeart/2009/3/layout/DescendingProcess"/>
    <dgm:cxn modelId="{AEB546E3-D368-456F-AD06-6C052BD05AD3}" type="presParOf" srcId="{008A2521-FE59-4BEC-8C2D-A8D26CD5ABC8}" destId="{429448C2-6F2E-4E58-9356-7BEAA0491FBE}" srcOrd="8" destOrd="0" presId="urn:microsoft.com/office/officeart/2009/3/layout/DescendingProcess"/>
    <dgm:cxn modelId="{3D33E506-45B3-473D-835B-05562CFB5001}" type="presParOf" srcId="{008A2521-FE59-4BEC-8C2D-A8D26CD5ABC8}" destId="{E652AAD2-BB7D-4DB4-987B-B8A573A28AEC}" srcOrd="9" destOrd="0" presId="urn:microsoft.com/office/officeart/2009/3/layout/DescendingProcess"/>
    <dgm:cxn modelId="{C9D0CDB3-9A1F-4599-A2F8-99D927B3516D}" type="presParOf" srcId="{E652AAD2-BB7D-4DB4-987B-B8A573A28AEC}" destId="{DD7458AE-8589-4DF9-9D4B-FDFAF3ECFB5A}" srcOrd="0" destOrd="0" presId="urn:microsoft.com/office/officeart/2009/3/layout/DescendingProcess"/>
    <dgm:cxn modelId="{0336283A-5122-4E2D-A9B4-ECAA7C589378}" type="presParOf" srcId="{008A2521-FE59-4BEC-8C2D-A8D26CD5ABC8}" destId="{72551B26-AF6D-41DB-8CE6-3A3B3D4E220E}" srcOrd="10" destOrd="0" presId="urn:microsoft.com/office/officeart/2009/3/layout/Descending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39E417A-5436-402A-91D4-B1AB1CD78691}" type="doc">
      <dgm:prSet loTypeId="urn:microsoft.com/office/officeart/2005/8/layout/hProcess6" loCatId="process" qsTypeId="urn:microsoft.com/office/officeart/2005/8/quickstyle/simple2" qsCatId="simple" csTypeId="urn:microsoft.com/office/officeart/2005/8/colors/colorful2" csCatId="colorful" phldr="1"/>
      <dgm:spPr/>
    </dgm:pt>
    <dgm:pt modelId="{14F86F23-C510-4688-869D-643C4F4B6764}">
      <dgm:prSet phldrT="[文字]" custT="1"/>
      <dgm:spPr>
        <a:solidFill>
          <a:schemeClr val="bg1">
            <a:lumMod val="75000"/>
          </a:schemeClr>
        </a:solidFill>
      </dgm:spPr>
      <dgm:t>
        <a:bodyPr tIns="72000"/>
        <a:lstStyle/>
        <a:p>
          <a:pPr>
            <a:lnSpc>
              <a:spcPts val="1600"/>
            </a:lnSpc>
            <a:spcAft>
              <a:spcPts val="0"/>
            </a:spcAft>
          </a:pPr>
          <a:r>
            <a:rPr lang="zh-TW" altLang="en-US" sz="1600" b="1" kern="1200" dirty="0">
              <a:solidFill>
                <a:schemeClr val="accent3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院務會議</a:t>
          </a:r>
        </a:p>
      </dgm:t>
    </dgm:pt>
    <dgm:pt modelId="{8B0DF51B-F9A4-4CB9-894A-874708473247}" type="parTrans" cxnId="{1AC3A208-4F40-4309-94F4-2290724C3042}">
      <dgm:prSet/>
      <dgm:spPr/>
      <dgm:t>
        <a:bodyPr/>
        <a:lstStyle/>
        <a:p>
          <a:endParaRPr lang="zh-TW" altLang="en-US" sz="2000">
            <a:solidFill>
              <a:srgbClr val="2D3880"/>
            </a:solidFill>
          </a:endParaRPr>
        </a:p>
      </dgm:t>
    </dgm:pt>
    <dgm:pt modelId="{6184980D-DF21-4AA8-A535-56C680D7E60A}" type="sibTrans" cxnId="{1AC3A208-4F40-4309-94F4-2290724C3042}">
      <dgm:prSet/>
      <dgm:spPr/>
      <dgm:t>
        <a:bodyPr/>
        <a:lstStyle/>
        <a:p>
          <a:endParaRPr lang="zh-TW" altLang="en-US" sz="2000">
            <a:solidFill>
              <a:srgbClr val="2D3880"/>
            </a:solidFill>
          </a:endParaRPr>
        </a:p>
      </dgm:t>
    </dgm:pt>
    <dgm:pt modelId="{8C487A22-1896-4FC5-A08D-C3A7C70A02DF}">
      <dgm:prSet phldrT="[文字]" custT="1"/>
      <dgm:spPr>
        <a:solidFill>
          <a:srgbClr val="FFC000"/>
        </a:solidFill>
      </dgm:spPr>
      <dgm:t>
        <a:bodyPr tIns="72000"/>
        <a:lstStyle/>
        <a:p>
          <a:pPr>
            <a:lnSpc>
              <a:spcPts val="1600"/>
            </a:lnSpc>
            <a:spcAft>
              <a:spcPts val="0"/>
            </a:spcAft>
          </a:pPr>
          <a:r>
            <a:rPr lang="zh-TW" altLang="en-US" sz="1600" b="1" dirty="0">
              <a:solidFill>
                <a:schemeClr val="accent3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教務會議</a:t>
          </a:r>
        </a:p>
      </dgm:t>
    </dgm:pt>
    <dgm:pt modelId="{A41C1C50-1806-4C3A-8ADD-0989C42D39F4}" type="parTrans" cxnId="{6EC937D5-844F-4617-8C63-73EEB89BCCED}">
      <dgm:prSet/>
      <dgm:spPr/>
      <dgm:t>
        <a:bodyPr/>
        <a:lstStyle/>
        <a:p>
          <a:endParaRPr lang="zh-TW" altLang="en-US" sz="2000">
            <a:solidFill>
              <a:srgbClr val="2D3880"/>
            </a:solidFill>
          </a:endParaRPr>
        </a:p>
      </dgm:t>
    </dgm:pt>
    <dgm:pt modelId="{0F59338B-B508-4FBE-B3CA-F786C497CE57}" type="sibTrans" cxnId="{6EC937D5-844F-4617-8C63-73EEB89BCCED}">
      <dgm:prSet/>
      <dgm:spPr/>
      <dgm:t>
        <a:bodyPr/>
        <a:lstStyle/>
        <a:p>
          <a:endParaRPr lang="zh-TW" altLang="en-US" sz="2000">
            <a:solidFill>
              <a:srgbClr val="2D3880"/>
            </a:solidFill>
          </a:endParaRPr>
        </a:p>
      </dgm:t>
    </dgm:pt>
    <dgm:pt modelId="{AF49274D-77A4-4DBD-B3DE-EEC5747AD7DE}">
      <dgm:prSet phldrT="[文字]" custT="1"/>
      <dgm:spPr>
        <a:solidFill>
          <a:srgbClr val="92D050"/>
        </a:solidFill>
      </dgm:spPr>
      <dgm:t>
        <a:bodyPr tIns="72000" anchor="ctr" anchorCtr="1"/>
        <a:lstStyle/>
        <a:p>
          <a:pPr>
            <a:lnSpc>
              <a:spcPts val="1600"/>
            </a:lnSpc>
            <a:spcBef>
              <a:spcPts val="600"/>
            </a:spcBef>
            <a:spcAft>
              <a:spcPts val="0"/>
            </a:spcAft>
            <a:buNone/>
          </a:pPr>
          <a:r>
            <a:rPr lang="zh-TW" altLang="en-US" sz="1600" b="1" dirty="0">
              <a:solidFill>
                <a:schemeClr val="accent3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規劃申請</a:t>
          </a:r>
          <a:endParaRPr lang="zh-TW" altLang="en-US" sz="1600" dirty="0">
            <a:solidFill>
              <a:schemeClr val="accent3"/>
            </a:solidFill>
          </a:endParaRPr>
        </a:p>
      </dgm:t>
    </dgm:pt>
    <dgm:pt modelId="{9645EDE5-D73D-4D37-9B77-9144C597F674}" type="sibTrans" cxnId="{9DFADBEC-180E-49B1-9934-8F964BF4DF35}">
      <dgm:prSet/>
      <dgm:spPr/>
      <dgm:t>
        <a:bodyPr/>
        <a:lstStyle/>
        <a:p>
          <a:endParaRPr lang="zh-TW" altLang="en-US" sz="2000">
            <a:solidFill>
              <a:srgbClr val="2D3880"/>
            </a:solidFill>
          </a:endParaRPr>
        </a:p>
      </dgm:t>
    </dgm:pt>
    <dgm:pt modelId="{B527338D-25FC-4255-A70A-970BB8038CC9}" type="parTrans" cxnId="{9DFADBEC-180E-49B1-9934-8F964BF4DF35}">
      <dgm:prSet/>
      <dgm:spPr/>
      <dgm:t>
        <a:bodyPr/>
        <a:lstStyle/>
        <a:p>
          <a:endParaRPr lang="zh-TW" altLang="en-US" sz="2000">
            <a:solidFill>
              <a:srgbClr val="2D3880"/>
            </a:solidFill>
          </a:endParaRPr>
        </a:p>
      </dgm:t>
    </dgm:pt>
    <dgm:pt modelId="{C69536E4-0A0B-45CB-B094-344468F9799A}">
      <dgm:prSet custT="1"/>
      <dgm:spPr>
        <a:solidFill>
          <a:schemeClr val="accent1">
            <a:lumMod val="20000"/>
            <a:lumOff val="80000"/>
          </a:schemeClr>
        </a:solidFill>
      </dgm:spPr>
      <dgm:t>
        <a:bodyPr lIns="36000" tIns="0" rIns="0" bIns="0"/>
        <a:lstStyle/>
        <a:p>
          <a:pPr algn="l">
            <a:buFont typeface="Arial" panose="020B0604020202020204" pitchFamily="34" charset="0"/>
            <a:buNone/>
          </a:pPr>
          <a:r>
            <a:rPr lang="zh-TW" altLang="en-US" sz="14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計畫書</a:t>
          </a:r>
          <a:endParaRPr lang="en-US" altLang="zh-TW" sz="14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algn="l">
            <a:buFont typeface="Arial" panose="020B0604020202020204" pitchFamily="34" charset="0"/>
            <a:buNone/>
          </a:pPr>
          <a:r>
            <a:rPr lang="zh-TW" altLang="en-US" sz="14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設置要點</a:t>
          </a:r>
        </a:p>
      </dgm:t>
    </dgm:pt>
    <dgm:pt modelId="{2E8FC9FF-A286-4205-B40F-B08EEF9482B7}" type="parTrans" cxnId="{D03608B0-63D1-465D-B65F-FAF08B583AD1}">
      <dgm:prSet/>
      <dgm:spPr/>
      <dgm:t>
        <a:bodyPr/>
        <a:lstStyle/>
        <a:p>
          <a:endParaRPr lang="zh-TW" altLang="en-US" sz="2000"/>
        </a:p>
      </dgm:t>
    </dgm:pt>
    <dgm:pt modelId="{D80D6830-AC51-470B-A334-8F26FA1D5C0F}" type="sibTrans" cxnId="{D03608B0-63D1-465D-B65F-FAF08B583AD1}">
      <dgm:prSet/>
      <dgm:spPr/>
      <dgm:t>
        <a:bodyPr/>
        <a:lstStyle/>
        <a:p>
          <a:endParaRPr lang="zh-TW" altLang="en-US" sz="2000"/>
        </a:p>
      </dgm:t>
    </dgm:pt>
    <dgm:pt modelId="{258D260B-79C7-4AFA-8285-C6FAA90DAB44}">
      <dgm:prSet custT="1"/>
      <dgm:spPr>
        <a:solidFill>
          <a:srgbClr val="8208D5">
            <a:lumMod val="20000"/>
            <a:lumOff val="80000"/>
          </a:srgbClr>
        </a:solidFill>
        <a:ln w="25400" cap="flat" cmpd="sng" algn="ctr">
          <a:solidFill>
            <a:srgbClr val="BFBEF7">
              <a:tint val="40000"/>
              <a:alpha val="90000"/>
              <a:hueOff val="-14455651"/>
              <a:satOff val="-75955"/>
              <a:lumOff val="5154"/>
              <a:alphaOff val="0"/>
            </a:srgbClr>
          </a:solidFill>
          <a:prstDash val="solid"/>
        </a:ln>
        <a:effectLst/>
      </dgm:spPr>
      <dgm:t>
        <a:bodyPr spcFirstLastPara="0" vert="horz" wrap="square" lIns="0" tIns="0" rIns="0" bIns="0" numCol="1" spcCol="1270" anchor="ctr" anchorCtr="0"/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1400" b="1" kern="1200" dirty="0">
              <a:solidFill>
                <a:srgbClr val="1D1D1D">
                  <a:hueOff val="0"/>
                  <a:satOff val="0"/>
                  <a:lumOff val="0"/>
                  <a:alphaOff val="0"/>
                </a:srgb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2</a:t>
          </a:r>
          <a:r>
            <a:rPr lang="zh-TW" altLang="en-US" sz="1400" b="1" kern="1200" dirty="0">
              <a:solidFill>
                <a:srgbClr val="1D1D1D">
                  <a:hueOff val="0"/>
                  <a:satOff val="0"/>
                  <a:lumOff val="0"/>
                  <a:alphaOff val="0"/>
                </a:srgb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月</a:t>
          </a:r>
          <a:r>
            <a:rPr lang="en-US" altLang="zh-TW" sz="1400" b="1" kern="1200" dirty="0">
              <a:solidFill>
                <a:srgbClr val="1D1D1D">
                  <a:hueOff val="0"/>
                  <a:satOff val="0"/>
                  <a:lumOff val="0"/>
                  <a:alphaOff val="0"/>
                </a:srgb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-3</a:t>
          </a:r>
          <a:r>
            <a:rPr lang="zh-TW" altLang="en-US" sz="1400" b="1" kern="1200" dirty="0">
              <a:solidFill>
                <a:srgbClr val="1D1D1D">
                  <a:hueOff val="0"/>
                  <a:satOff val="0"/>
                  <a:lumOff val="0"/>
                  <a:alphaOff val="0"/>
                </a:srgb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月</a:t>
          </a:r>
        </a:p>
      </dgm:t>
    </dgm:pt>
    <dgm:pt modelId="{DABB6F46-2D89-47FF-A3A4-F49F62BEC473}" type="parTrans" cxnId="{D859CC2E-785D-4623-934F-7587DC48F3BC}">
      <dgm:prSet/>
      <dgm:spPr/>
      <dgm:t>
        <a:bodyPr/>
        <a:lstStyle/>
        <a:p>
          <a:endParaRPr lang="zh-TW" altLang="en-US" sz="2000"/>
        </a:p>
      </dgm:t>
    </dgm:pt>
    <dgm:pt modelId="{5D67C6DB-D2F4-4915-BA75-62B64F097B28}" type="sibTrans" cxnId="{D859CC2E-785D-4623-934F-7587DC48F3BC}">
      <dgm:prSet/>
      <dgm:spPr/>
      <dgm:t>
        <a:bodyPr/>
        <a:lstStyle/>
        <a:p>
          <a:endParaRPr lang="zh-TW" altLang="en-US" sz="2000"/>
        </a:p>
      </dgm:t>
    </dgm:pt>
    <dgm:pt modelId="{3A5CB617-15E8-45EB-90B8-B5E44692D6DA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>
            <a:buNone/>
          </a:pPr>
          <a:r>
            <a:rPr lang="en-US" altLang="zh-TW" sz="14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4</a:t>
          </a:r>
          <a:r>
            <a:rPr lang="zh-TW" altLang="en-US" sz="14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月</a:t>
          </a:r>
          <a:r>
            <a:rPr lang="en-US" altLang="zh-TW" sz="14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-5</a:t>
          </a:r>
          <a:r>
            <a:rPr lang="zh-TW" altLang="en-US" sz="14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月</a:t>
          </a:r>
          <a:endParaRPr lang="zh-TW" altLang="en-US" sz="1400" dirty="0"/>
        </a:p>
      </dgm:t>
    </dgm:pt>
    <dgm:pt modelId="{F23654B7-3F02-48E5-A150-974640497426}" type="parTrans" cxnId="{82E78434-7FCD-433F-B169-C9C97D3CAAE0}">
      <dgm:prSet/>
      <dgm:spPr/>
      <dgm:t>
        <a:bodyPr/>
        <a:lstStyle/>
        <a:p>
          <a:endParaRPr lang="zh-TW" altLang="en-US" sz="2000"/>
        </a:p>
      </dgm:t>
    </dgm:pt>
    <dgm:pt modelId="{E6910820-2CC5-4CC7-BB1D-EA978FDC964E}" type="sibTrans" cxnId="{82E78434-7FCD-433F-B169-C9C97D3CAAE0}">
      <dgm:prSet/>
      <dgm:spPr/>
      <dgm:t>
        <a:bodyPr/>
        <a:lstStyle/>
        <a:p>
          <a:endParaRPr lang="zh-TW" altLang="en-US" sz="2000"/>
        </a:p>
      </dgm:t>
    </dgm:pt>
    <dgm:pt modelId="{E27DB5B7-7A13-4CAD-A7C6-140DFC768EA3}" type="pres">
      <dgm:prSet presAssocID="{439E417A-5436-402A-91D4-B1AB1CD78691}" presName="theList" presStyleCnt="0">
        <dgm:presLayoutVars>
          <dgm:dir/>
          <dgm:animLvl val="lvl"/>
          <dgm:resizeHandles val="exact"/>
        </dgm:presLayoutVars>
      </dgm:prSet>
      <dgm:spPr/>
    </dgm:pt>
    <dgm:pt modelId="{62EA0888-AB6E-49AD-A9F0-42661B4E759E}" type="pres">
      <dgm:prSet presAssocID="{AF49274D-77A4-4DBD-B3DE-EEC5747AD7DE}" presName="compNode" presStyleCnt="0"/>
      <dgm:spPr/>
    </dgm:pt>
    <dgm:pt modelId="{819919D4-A0F5-4E53-A97A-585095FB6A63}" type="pres">
      <dgm:prSet presAssocID="{AF49274D-77A4-4DBD-B3DE-EEC5747AD7DE}" presName="noGeometry" presStyleCnt="0"/>
      <dgm:spPr/>
    </dgm:pt>
    <dgm:pt modelId="{C78CA911-F78B-4C2E-B87C-C65F6D2608FF}" type="pres">
      <dgm:prSet presAssocID="{AF49274D-77A4-4DBD-B3DE-EEC5747AD7DE}" presName="childTextVisible" presStyleLbl="bgAccFollowNode1" presStyleIdx="0" presStyleCnt="3" custScaleX="137510" custLinFactNeighborX="-13585">
        <dgm:presLayoutVars>
          <dgm:bulletEnabled val="1"/>
        </dgm:presLayoutVars>
      </dgm:prSet>
      <dgm:spPr/>
    </dgm:pt>
    <dgm:pt modelId="{D164569C-4FD8-4CC0-8B24-BC35D565405E}" type="pres">
      <dgm:prSet presAssocID="{AF49274D-77A4-4DBD-B3DE-EEC5747AD7DE}" presName="childTextHidden" presStyleLbl="bgAccFollowNode1" presStyleIdx="0" presStyleCnt="3"/>
      <dgm:spPr/>
    </dgm:pt>
    <dgm:pt modelId="{8107EA22-CED6-4FB0-824F-F6FA8244E636}" type="pres">
      <dgm:prSet presAssocID="{AF49274D-77A4-4DBD-B3DE-EEC5747AD7DE}" presName="parentText" presStyleLbl="node1" presStyleIdx="0" presStyleCnt="3" custScaleX="134454" custScaleY="128343" custLinFactNeighborX="-75213" custLinFactNeighborY="-9008">
        <dgm:presLayoutVars>
          <dgm:chMax val="1"/>
          <dgm:bulletEnabled val="1"/>
        </dgm:presLayoutVars>
      </dgm:prSet>
      <dgm:spPr/>
    </dgm:pt>
    <dgm:pt modelId="{16384165-5356-4CBA-9FA5-627757FF547E}" type="pres">
      <dgm:prSet presAssocID="{AF49274D-77A4-4DBD-B3DE-EEC5747AD7DE}" presName="aSpace" presStyleCnt="0"/>
      <dgm:spPr/>
    </dgm:pt>
    <dgm:pt modelId="{F62D19E2-5288-446E-B3FA-2125D741D903}" type="pres">
      <dgm:prSet presAssocID="{14F86F23-C510-4688-869D-643C4F4B6764}" presName="compNode" presStyleCnt="0"/>
      <dgm:spPr/>
    </dgm:pt>
    <dgm:pt modelId="{C6DA38AF-D70A-4612-B384-6D24A788A0FF}" type="pres">
      <dgm:prSet presAssocID="{14F86F23-C510-4688-869D-643C4F4B6764}" presName="noGeometry" presStyleCnt="0"/>
      <dgm:spPr/>
    </dgm:pt>
    <dgm:pt modelId="{07794999-0B20-4921-AAA6-8CA6820489F5}" type="pres">
      <dgm:prSet presAssocID="{14F86F23-C510-4688-869D-643C4F4B6764}" presName="childTextVisible" presStyleLbl="bgAccFollowNode1" presStyleIdx="1" presStyleCnt="3" custScaleX="137510" custLinFactNeighborX="685">
        <dgm:presLayoutVars>
          <dgm:bulletEnabled val="1"/>
        </dgm:presLayoutVars>
      </dgm:prSet>
      <dgm:spPr>
        <a:xfrm>
          <a:off x="2846653" y="0"/>
          <a:ext cx="1620001" cy="1029805"/>
        </a:xfrm>
        <a:prstGeom prst="rightArrow">
          <a:avLst>
            <a:gd name="adj1" fmla="val 70000"/>
            <a:gd name="adj2" fmla="val 50000"/>
          </a:avLst>
        </a:prstGeom>
      </dgm:spPr>
    </dgm:pt>
    <dgm:pt modelId="{12C51AA8-3017-4C81-8416-3577D7533785}" type="pres">
      <dgm:prSet presAssocID="{14F86F23-C510-4688-869D-643C4F4B6764}" presName="childTextHidden" presStyleLbl="bgAccFollowNode1" presStyleIdx="1" presStyleCnt="3"/>
      <dgm:spPr/>
    </dgm:pt>
    <dgm:pt modelId="{7045A0DD-0C70-4DD3-B86D-BB1C0176390F}" type="pres">
      <dgm:prSet presAssocID="{14F86F23-C510-4688-869D-643C4F4B6764}" presName="parentText" presStyleLbl="node1" presStyleIdx="1" presStyleCnt="3" custScaleX="134454" custScaleY="128343" custLinFactNeighborX="-82411" custLinFactNeighborY="-3387">
        <dgm:presLayoutVars>
          <dgm:chMax val="1"/>
          <dgm:bulletEnabled val="1"/>
        </dgm:presLayoutVars>
      </dgm:prSet>
      <dgm:spPr/>
    </dgm:pt>
    <dgm:pt modelId="{9419CFA9-F784-4743-A3CA-2871D1038078}" type="pres">
      <dgm:prSet presAssocID="{14F86F23-C510-4688-869D-643C4F4B6764}" presName="aSpace" presStyleCnt="0"/>
      <dgm:spPr/>
    </dgm:pt>
    <dgm:pt modelId="{A1CD2A18-097A-440B-93F5-59B986C59CAF}" type="pres">
      <dgm:prSet presAssocID="{8C487A22-1896-4FC5-A08D-C3A7C70A02DF}" presName="compNode" presStyleCnt="0"/>
      <dgm:spPr/>
    </dgm:pt>
    <dgm:pt modelId="{08E729F0-12BF-466E-B79C-F17A45B854F3}" type="pres">
      <dgm:prSet presAssocID="{8C487A22-1896-4FC5-A08D-C3A7C70A02DF}" presName="noGeometry" presStyleCnt="0"/>
      <dgm:spPr/>
    </dgm:pt>
    <dgm:pt modelId="{9D801A98-7C12-4297-A2E2-A8E4FB6EB9FD}" type="pres">
      <dgm:prSet presAssocID="{8C487A22-1896-4FC5-A08D-C3A7C70A02DF}" presName="childTextVisible" presStyleLbl="bgAccFollowNode1" presStyleIdx="2" presStyleCnt="3" custScaleX="144283" custScaleY="75132" custLinFactNeighborX="9600" custLinFactNeighborY="-1067">
        <dgm:presLayoutVars>
          <dgm:bulletEnabled val="1"/>
        </dgm:presLayoutVars>
      </dgm:prSet>
      <dgm:spPr>
        <a:prstGeom prst="roundRect">
          <a:avLst/>
        </a:prstGeom>
      </dgm:spPr>
    </dgm:pt>
    <dgm:pt modelId="{0CC5F1BB-F394-4535-B8CD-3A85FB15DB15}" type="pres">
      <dgm:prSet presAssocID="{8C487A22-1896-4FC5-A08D-C3A7C70A02DF}" presName="childTextHidden" presStyleLbl="bgAccFollowNode1" presStyleIdx="2" presStyleCnt="3"/>
      <dgm:spPr/>
    </dgm:pt>
    <dgm:pt modelId="{2171069F-B493-4F57-AE19-B004F7C58FA0}" type="pres">
      <dgm:prSet presAssocID="{8C487A22-1896-4FC5-A08D-C3A7C70A02DF}" presName="parentText" presStyleLbl="node1" presStyleIdx="2" presStyleCnt="3" custScaleX="134454" custScaleY="128343" custLinFactNeighborX="-45641" custLinFactNeighborY="-4951">
        <dgm:presLayoutVars>
          <dgm:chMax val="1"/>
          <dgm:bulletEnabled val="1"/>
        </dgm:presLayoutVars>
      </dgm:prSet>
      <dgm:spPr/>
    </dgm:pt>
  </dgm:ptLst>
  <dgm:cxnLst>
    <dgm:cxn modelId="{1AC3A208-4F40-4309-94F4-2290724C3042}" srcId="{439E417A-5436-402A-91D4-B1AB1CD78691}" destId="{14F86F23-C510-4688-869D-643C4F4B6764}" srcOrd="1" destOrd="0" parTransId="{8B0DF51B-F9A4-4CB9-894A-874708473247}" sibTransId="{6184980D-DF21-4AA8-A535-56C680D7E60A}"/>
    <dgm:cxn modelId="{D859CC2E-785D-4623-934F-7587DC48F3BC}" srcId="{14F86F23-C510-4688-869D-643C4F4B6764}" destId="{258D260B-79C7-4AFA-8285-C6FAA90DAB44}" srcOrd="0" destOrd="0" parTransId="{DABB6F46-2D89-47FF-A3A4-F49F62BEC473}" sibTransId="{5D67C6DB-D2F4-4915-BA75-62B64F097B28}"/>
    <dgm:cxn modelId="{82E78434-7FCD-433F-B169-C9C97D3CAAE0}" srcId="{8C487A22-1896-4FC5-A08D-C3A7C70A02DF}" destId="{3A5CB617-15E8-45EB-90B8-B5E44692D6DA}" srcOrd="0" destOrd="0" parTransId="{F23654B7-3F02-48E5-A150-974640497426}" sibTransId="{E6910820-2CC5-4CC7-BB1D-EA978FDC964E}"/>
    <dgm:cxn modelId="{3B7F833A-DC33-4F09-958E-83122816B35A}" type="presOf" srcId="{3A5CB617-15E8-45EB-90B8-B5E44692D6DA}" destId="{9D801A98-7C12-4297-A2E2-A8E4FB6EB9FD}" srcOrd="0" destOrd="0" presId="urn:microsoft.com/office/officeart/2005/8/layout/hProcess6"/>
    <dgm:cxn modelId="{A63AF548-9D81-40F8-BD4E-C794F059A71B}" type="presOf" srcId="{C69536E4-0A0B-45CB-B094-344468F9799A}" destId="{C78CA911-F78B-4C2E-B87C-C65F6D2608FF}" srcOrd="0" destOrd="0" presId="urn:microsoft.com/office/officeart/2005/8/layout/hProcess6"/>
    <dgm:cxn modelId="{D13B964E-847B-4CD0-8BF0-D9DCC4336930}" type="presOf" srcId="{C69536E4-0A0B-45CB-B094-344468F9799A}" destId="{D164569C-4FD8-4CC0-8B24-BC35D565405E}" srcOrd="1" destOrd="0" presId="urn:microsoft.com/office/officeart/2005/8/layout/hProcess6"/>
    <dgm:cxn modelId="{45B39054-F4AC-4F44-9C6A-19FEBE400EFC}" type="presOf" srcId="{AF49274D-77A4-4DBD-B3DE-EEC5747AD7DE}" destId="{8107EA22-CED6-4FB0-824F-F6FA8244E636}" srcOrd="0" destOrd="0" presId="urn:microsoft.com/office/officeart/2005/8/layout/hProcess6"/>
    <dgm:cxn modelId="{4E45D791-66FD-4556-9818-7CA68A338DD1}" type="presOf" srcId="{439E417A-5436-402A-91D4-B1AB1CD78691}" destId="{E27DB5B7-7A13-4CAD-A7C6-140DFC768EA3}" srcOrd="0" destOrd="0" presId="urn:microsoft.com/office/officeart/2005/8/layout/hProcess6"/>
    <dgm:cxn modelId="{C185DF99-D5FE-4487-AC40-2289F9DE9A94}" type="presOf" srcId="{14F86F23-C510-4688-869D-643C4F4B6764}" destId="{7045A0DD-0C70-4DD3-B86D-BB1C0176390F}" srcOrd="0" destOrd="0" presId="urn:microsoft.com/office/officeart/2005/8/layout/hProcess6"/>
    <dgm:cxn modelId="{AFE8F2A1-D50D-4267-A252-028AA420DC11}" type="presOf" srcId="{258D260B-79C7-4AFA-8285-C6FAA90DAB44}" destId="{12C51AA8-3017-4C81-8416-3577D7533785}" srcOrd="1" destOrd="0" presId="urn:microsoft.com/office/officeart/2005/8/layout/hProcess6"/>
    <dgm:cxn modelId="{6B448FAF-F889-4F3F-AA7F-457F3DB79B02}" type="presOf" srcId="{258D260B-79C7-4AFA-8285-C6FAA90DAB44}" destId="{07794999-0B20-4921-AAA6-8CA6820489F5}" srcOrd="0" destOrd="0" presId="urn:microsoft.com/office/officeart/2005/8/layout/hProcess6"/>
    <dgm:cxn modelId="{D03608B0-63D1-465D-B65F-FAF08B583AD1}" srcId="{AF49274D-77A4-4DBD-B3DE-EEC5747AD7DE}" destId="{C69536E4-0A0B-45CB-B094-344468F9799A}" srcOrd="0" destOrd="0" parTransId="{2E8FC9FF-A286-4205-B40F-B08EEF9482B7}" sibTransId="{D80D6830-AC51-470B-A334-8F26FA1D5C0F}"/>
    <dgm:cxn modelId="{5F9585C2-502E-4432-8F19-48053161E52D}" type="presOf" srcId="{3A5CB617-15E8-45EB-90B8-B5E44692D6DA}" destId="{0CC5F1BB-F394-4535-B8CD-3A85FB15DB15}" srcOrd="1" destOrd="0" presId="urn:microsoft.com/office/officeart/2005/8/layout/hProcess6"/>
    <dgm:cxn modelId="{6EC937D5-844F-4617-8C63-73EEB89BCCED}" srcId="{439E417A-5436-402A-91D4-B1AB1CD78691}" destId="{8C487A22-1896-4FC5-A08D-C3A7C70A02DF}" srcOrd="2" destOrd="0" parTransId="{A41C1C50-1806-4C3A-8ADD-0989C42D39F4}" sibTransId="{0F59338B-B508-4FBE-B3CA-F786C497CE57}"/>
    <dgm:cxn modelId="{9DFADBEC-180E-49B1-9934-8F964BF4DF35}" srcId="{439E417A-5436-402A-91D4-B1AB1CD78691}" destId="{AF49274D-77A4-4DBD-B3DE-EEC5747AD7DE}" srcOrd="0" destOrd="0" parTransId="{B527338D-25FC-4255-A70A-970BB8038CC9}" sibTransId="{9645EDE5-D73D-4D37-9B77-9144C597F674}"/>
    <dgm:cxn modelId="{F17880FD-9ECA-4DA0-965E-31820A5B73D4}" type="presOf" srcId="{8C487A22-1896-4FC5-A08D-C3A7C70A02DF}" destId="{2171069F-B493-4F57-AE19-B004F7C58FA0}" srcOrd="0" destOrd="0" presId="urn:microsoft.com/office/officeart/2005/8/layout/hProcess6"/>
    <dgm:cxn modelId="{02CEE828-0581-4A09-8A8D-1041D5516372}" type="presParOf" srcId="{E27DB5B7-7A13-4CAD-A7C6-140DFC768EA3}" destId="{62EA0888-AB6E-49AD-A9F0-42661B4E759E}" srcOrd="0" destOrd="0" presId="urn:microsoft.com/office/officeart/2005/8/layout/hProcess6"/>
    <dgm:cxn modelId="{B9D8D681-D99A-44BB-883D-D1AB7717248A}" type="presParOf" srcId="{62EA0888-AB6E-49AD-A9F0-42661B4E759E}" destId="{819919D4-A0F5-4E53-A97A-585095FB6A63}" srcOrd="0" destOrd="0" presId="urn:microsoft.com/office/officeart/2005/8/layout/hProcess6"/>
    <dgm:cxn modelId="{2307C04E-A9BF-4C64-A315-BBBD94954D28}" type="presParOf" srcId="{62EA0888-AB6E-49AD-A9F0-42661B4E759E}" destId="{C78CA911-F78B-4C2E-B87C-C65F6D2608FF}" srcOrd="1" destOrd="0" presId="urn:microsoft.com/office/officeart/2005/8/layout/hProcess6"/>
    <dgm:cxn modelId="{EAA54ABB-833F-4CDF-B53B-D25C34CE41AD}" type="presParOf" srcId="{62EA0888-AB6E-49AD-A9F0-42661B4E759E}" destId="{D164569C-4FD8-4CC0-8B24-BC35D565405E}" srcOrd="2" destOrd="0" presId="urn:microsoft.com/office/officeart/2005/8/layout/hProcess6"/>
    <dgm:cxn modelId="{45A8B54C-F110-4E03-9AFD-DEA00D0E5FB6}" type="presParOf" srcId="{62EA0888-AB6E-49AD-A9F0-42661B4E759E}" destId="{8107EA22-CED6-4FB0-824F-F6FA8244E636}" srcOrd="3" destOrd="0" presId="urn:microsoft.com/office/officeart/2005/8/layout/hProcess6"/>
    <dgm:cxn modelId="{5C0A4142-03F3-4AB8-B3D3-EB152602B514}" type="presParOf" srcId="{E27DB5B7-7A13-4CAD-A7C6-140DFC768EA3}" destId="{16384165-5356-4CBA-9FA5-627757FF547E}" srcOrd="1" destOrd="0" presId="urn:microsoft.com/office/officeart/2005/8/layout/hProcess6"/>
    <dgm:cxn modelId="{D8F6E560-DB05-4A8E-95D5-D5A56071C643}" type="presParOf" srcId="{E27DB5B7-7A13-4CAD-A7C6-140DFC768EA3}" destId="{F62D19E2-5288-446E-B3FA-2125D741D903}" srcOrd="2" destOrd="0" presId="urn:microsoft.com/office/officeart/2005/8/layout/hProcess6"/>
    <dgm:cxn modelId="{B159D236-524D-4195-8485-29FE2B870A11}" type="presParOf" srcId="{F62D19E2-5288-446E-B3FA-2125D741D903}" destId="{C6DA38AF-D70A-4612-B384-6D24A788A0FF}" srcOrd="0" destOrd="0" presId="urn:microsoft.com/office/officeart/2005/8/layout/hProcess6"/>
    <dgm:cxn modelId="{8228BCEE-8127-44CE-81AD-3AF9CB015EFE}" type="presParOf" srcId="{F62D19E2-5288-446E-B3FA-2125D741D903}" destId="{07794999-0B20-4921-AAA6-8CA6820489F5}" srcOrd="1" destOrd="0" presId="urn:microsoft.com/office/officeart/2005/8/layout/hProcess6"/>
    <dgm:cxn modelId="{0EBD7DF6-D229-48DB-9897-9B9F09A1BCEA}" type="presParOf" srcId="{F62D19E2-5288-446E-B3FA-2125D741D903}" destId="{12C51AA8-3017-4C81-8416-3577D7533785}" srcOrd="2" destOrd="0" presId="urn:microsoft.com/office/officeart/2005/8/layout/hProcess6"/>
    <dgm:cxn modelId="{9E2263DA-8164-43C8-93F5-6A9330C4432A}" type="presParOf" srcId="{F62D19E2-5288-446E-B3FA-2125D741D903}" destId="{7045A0DD-0C70-4DD3-B86D-BB1C0176390F}" srcOrd="3" destOrd="0" presId="urn:microsoft.com/office/officeart/2005/8/layout/hProcess6"/>
    <dgm:cxn modelId="{9B4D194D-DA8E-4408-B616-9D1090CD2D50}" type="presParOf" srcId="{E27DB5B7-7A13-4CAD-A7C6-140DFC768EA3}" destId="{9419CFA9-F784-4743-A3CA-2871D1038078}" srcOrd="3" destOrd="0" presId="urn:microsoft.com/office/officeart/2005/8/layout/hProcess6"/>
    <dgm:cxn modelId="{034E6421-7A8B-4772-A8C7-291F245F9F61}" type="presParOf" srcId="{E27DB5B7-7A13-4CAD-A7C6-140DFC768EA3}" destId="{A1CD2A18-097A-440B-93F5-59B986C59CAF}" srcOrd="4" destOrd="0" presId="urn:microsoft.com/office/officeart/2005/8/layout/hProcess6"/>
    <dgm:cxn modelId="{ED8F9843-8AF0-4F60-8993-AC43579BD14B}" type="presParOf" srcId="{A1CD2A18-097A-440B-93F5-59B986C59CAF}" destId="{08E729F0-12BF-466E-B79C-F17A45B854F3}" srcOrd="0" destOrd="0" presId="urn:microsoft.com/office/officeart/2005/8/layout/hProcess6"/>
    <dgm:cxn modelId="{AFBC8410-6B80-411A-814E-A2C814B4768B}" type="presParOf" srcId="{A1CD2A18-097A-440B-93F5-59B986C59CAF}" destId="{9D801A98-7C12-4297-A2E2-A8E4FB6EB9FD}" srcOrd="1" destOrd="0" presId="urn:microsoft.com/office/officeart/2005/8/layout/hProcess6"/>
    <dgm:cxn modelId="{32849F53-A98E-4888-8A6D-96ABDDD23521}" type="presParOf" srcId="{A1CD2A18-097A-440B-93F5-59B986C59CAF}" destId="{0CC5F1BB-F394-4535-B8CD-3A85FB15DB15}" srcOrd="2" destOrd="0" presId="urn:microsoft.com/office/officeart/2005/8/layout/hProcess6"/>
    <dgm:cxn modelId="{5E8226E4-6F4A-4D94-935F-053C1D8C25C9}" type="presParOf" srcId="{A1CD2A18-097A-440B-93F5-59B986C59CAF}" destId="{2171069F-B493-4F57-AE19-B004F7C58FA0}" srcOrd="3" destOrd="0" presId="urn:microsoft.com/office/officeart/2005/8/layout/hProcess6"/>
  </dgm:cxnLst>
  <dgm:bg>
    <a:effectLst>
      <a:outerShdw blurRad="63500" sx="102000" sy="102000" algn="ctr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C78CC48-946B-4FD1-A112-16B1A9F213B7}" type="doc">
      <dgm:prSet loTypeId="urn:microsoft.com/office/officeart/2005/8/layout/radial1" loCatId="cycle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zh-TW" altLang="en-US"/>
        </a:p>
      </dgm:t>
    </dgm:pt>
    <dgm:pt modelId="{E3DDC99B-18D4-487E-B088-A5FD0B6C484E}">
      <dgm:prSet phldrT="[文字]" custT="1"/>
      <dgm:spPr>
        <a:solidFill>
          <a:srgbClr val="FFC000"/>
        </a:solidFill>
      </dgm:spPr>
      <dgm:t>
        <a:bodyPr/>
        <a:lstStyle/>
        <a:p>
          <a:r>
            <a:rPr lang="zh-TW" altLang="en-US" sz="1600" b="1" dirty="0">
              <a:solidFill>
                <a:schemeClr val="bg1">
                  <a:lumMod val="25000"/>
                </a:schemeClr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工學院學士學位學程</a:t>
          </a:r>
        </a:p>
      </dgm:t>
    </dgm:pt>
    <dgm:pt modelId="{0B7B8E98-0FF3-4C55-8311-12FC467EF791}" type="parTrans" cxnId="{CA885976-ECB8-4928-AF32-E1E027CB9005}">
      <dgm:prSet/>
      <dgm:spPr/>
      <dgm:t>
        <a:bodyPr/>
        <a:lstStyle/>
        <a:p>
          <a:endParaRPr lang="zh-TW" altLang="en-US" sz="1200">
            <a:solidFill>
              <a:srgbClr val="2D3880"/>
            </a:solidFill>
            <a:effectLst/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F722455B-3E69-48F0-B909-31EAD8FD8E6D}" type="sibTrans" cxnId="{CA885976-ECB8-4928-AF32-E1E027CB9005}">
      <dgm:prSet/>
      <dgm:spPr/>
      <dgm:t>
        <a:bodyPr/>
        <a:lstStyle/>
        <a:p>
          <a:endParaRPr lang="zh-TW" altLang="en-US" sz="1200">
            <a:solidFill>
              <a:srgbClr val="2D3880"/>
            </a:solidFill>
            <a:effectLst/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042D0F2D-E451-4081-B438-386326514AD1}">
      <dgm:prSet phldrT="[文字]" custT="1"/>
      <dgm:spPr>
        <a:solidFill>
          <a:schemeClr val="bg1">
            <a:lumMod val="75000"/>
          </a:schemeClr>
        </a:solidFill>
      </dgm:spPr>
      <dgm:t>
        <a:bodyPr/>
        <a:lstStyle/>
        <a:p>
          <a:pPr>
            <a:spcAft>
              <a:spcPts val="0"/>
            </a:spcAft>
          </a:pPr>
          <a:r>
            <a:rPr lang="zh-TW" altLang="en-US" sz="1600" b="1" dirty="0">
              <a:solidFill>
                <a:srgbClr val="2D388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智慧</a:t>
          </a:r>
          <a:endParaRPr lang="en-US" altLang="zh-TW" sz="1600" b="1" dirty="0">
            <a:solidFill>
              <a:srgbClr val="2D3880"/>
            </a:solidFill>
            <a:effectLst/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>
            <a:spcAft>
              <a:spcPts val="0"/>
            </a:spcAft>
          </a:pPr>
          <a:r>
            <a:rPr lang="zh-TW" altLang="en-US" sz="1600" b="1" dirty="0">
              <a:solidFill>
                <a:srgbClr val="2D388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製造</a:t>
          </a:r>
        </a:p>
      </dgm:t>
    </dgm:pt>
    <dgm:pt modelId="{6E1BA390-A0B5-4D9F-8015-125528F4C1DF}" type="parTrans" cxnId="{9DF293EC-D728-431D-99DB-5A3C6B86E2AF}">
      <dgm:prSet custT="1"/>
      <dgm:spPr/>
      <dgm:t>
        <a:bodyPr/>
        <a:lstStyle/>
        <a:p>
          <a:endParaRPr lang="zh-TW" altLang="en-US" sz="200">
            <a:solidFill>
              <a:srgbClr val="2D3880"/>
            </a:solidFill>
            <a:effectLst/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9233C17E-BBFB-429B-8F69-F1AFA9E9490E}" type="sibTrans" cxnId="{9DF293EC-D728-431D-99DB-5A3C6B86E2AF}">
      <dgm:prSet/>
      <dgm:spPr/>
      <dgm:t>
        <a:bodyPr/>
        <a:lstStyle/>
        <a:p>
          <a:endParaRPr lang="zh-TW" altLang="en-US" sz="1200">
            <a:solidFill>
              <a:srgbClr val="2D3880"/>
            </a:solidFill>
            <a:effectLst/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E0E22B60-24EB-4284-8D7F-670765633987}">
      <dgm:prSet phldrT="[文字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>
            <a:spcAft>
              <a:spcPts val="0"/>
            </a:spcAft>
          </a:pPr>
          <a:r>
            <a:rPr lang="zh-TW" altLang="en-US" sz="1600" b="1" dirty="0">
              <a:solidFill>
                <a:srgbClr val="2D388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先進化材</a:t>
          </a:r>
        </a:p>
      </dgm:t>
    </dgm:pt>
    <dgm:pt modelId="{03D0EE3F-820D-41D9-BC14-E49003CCA8E0}" type="parTrans" cxnId="{978831C8-810B-48CC-A814-B3564271F1D8}">
      <dgm:prSet custT="1"/>
      <dgm:spPr/>
      <dgm:t>
        <a:bodyPr/>
        <a:lstStyle/>
        <a:p>
          <a:endParaRPr lang="zh-TW" altLang="en-US" sz="200">
            <a:solidFill>
              <a:srgbClr val="2D3880"/>
            </a:solidFill>
            <a:effectLst/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63892274-DCFC-447B-B18D-00942DA858F9}" type="sibTrans" cxnId="{978831C8-810B-48CC-A814-B3564271F1D8}">
      <dgm:prSet/>
      <dgm:spPr/>
      <dgm:t>
        <a:bodyPr/>
        <a:lstStyle/>
        <a:p>
          <a:endParaRPr lang="zh-TW" altLang="en-US" sz="1200">
            <a:solidFill>
              <a:srgbClr val="2D3880"/>
            </a:solidFill>
            <a:effectLst/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E6EA02F0-79D6-4D48-9DF3-9A2BE341206B}">
      <dgm:prSet phldrT="[文字]" custT="1"/>
      <dgm:spPr>
        <a:solidFill>
          <a:schemeClr val="accent3">
            <a:lumMod val="85000"/>
          </a:schemeClr>
        </a:solidFill>
      </dgm:spPr>
      <dgm:t>
        <a:bodyPr/>
        <a:lstStyle/>
        <a:p>
          <a:pPr>
            <a:spcAft>
              <a:spcPts val="0"/>
            </a:spcAft>
          </a:pPr>
          <a:r>
            <a:rPr lang="en-US" altLang="zh-TW" sz="2400" b="1" dirty="0">
              <a:solidFill>
                <a:srgbClr val="C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????</a:t>
          </a:r>
          <a:endParaRPr lang="zh-TW" altLang="en-US" sz="2400" b="1" dirty="0">
            <a:solidFill>
              <a:srgbClr val="C00000"/>
            </a:solidFill>
            <a:effectLst/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C017ED86-01E0-4D02-8437-0D4C55A3E548}" type="parTrans" cxnId="{B172EEE5-56E3-4585-83FB-F4BE85AF9F41}">
      <dgm:prSet custT="1"/>
      <dgm:spPr/>
      <dgm:t>
        <a:bodyPr/>
        <a:lstStyle/>
        <a:p>
          <a:endParaRPr lang="zh-TW" altLang="en-US" sz="200">
            <a:solidFill>
              <a:srgbClr val="2D3880"/>
            </a:solidFill>
            <a:effectLst/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AB71AE35-8656-4A40-BF20-50179FF6F81C}" type="sibTrans" cxnId="{B172EEE5-56E3-4585-83FB-F4BE85AF9F41}">
      <dgm:prSet/>
      <dgm:spPr/>
      <dgm:t>
        <a:bodyPr/>
        <a:lstStyle/>
        <a:p>
          <a:endParaRPr lang="zh-TW" altLang="en-US" sz="1200">
            <a:solidFill>
              <a:srgbClr val="2D3880"/>
            </a:solidFill>
            <a:effectLst/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AA20776E-7410-4879-8574-0352C571D1C9}">
      <dgm:prSet phldrT="[文字]" custT="1"/>
      <dgm:spPr>
        <a:solidFill>
          <a:srgbClr val="92D050"/>
        </a:solidFill>
      </dgm:spPr>
      <dgm:t>
        <a:bodyPr/>
        <a:lstStyle/>
        <a:p>
          <a:r>
            <a:rPr lang="zh-TW" altLang="en-US" sz="1600" b="1" dirty="0">
              <a:solidFill>
                <a:srgbClr val="2D388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永續</a:t>
          </a:r>
          <a:br>
            <a:rPr lang="en-US" altLang="zh-TW" sz="1600" b="1" dirty="0">
              <a:solidFill>
                <a:srgbClr val="2D388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zh-TW" altLang="en-US" sz="1600" b="1" dirty="0">
              <a:solidFill>
                <a:srgbClr val="2D388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城市</a:t>
          </a:r>
        </a:p>
      </dgm:t>
    </dgm:pt>
    <dgm:pt modelId="{F3D7A12A-9183-47E0-B9B4-49228B470454}" type="parTrans" cxnId="{23200419-1EBD-467E-B354-0B7ED60B9511}">
      <dgm:prSet/>
      <dgm:spPr/>
      <dgm:t>
        <a:bodyPr/>
        <a:lstStyle/>
        <a:p>
          <a:endParaRPr lang="zh-TW" altLang="en-US">
            <a:solidFill>
              <a:srgbClr val="2D3880"/>
            </a:solidFill>
            <a:effectLst/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8A054EA2-E480-4D33-8F96-948D782AFA8A}" type="sibTrans" cxnId="{23200419-1EBD-467E-B354-0B7ED60B9511}">
      <dgm:prSet/>
      <dgm:spPr/>
      <dgm:t>
        <a:bodyPr/>
        <a:lstStyle/>
        <a:p>
          <a:endParaRPr lang="zh-TW" altLang="en-US"/>
        </a:p>
      </dgm:t>
    </dgm:pt>
    <dgm:pt modelId="{3EC36D2C-7A5E-4A14-9401-62E932CD0DFB}" type="pres">
      <dgm:prSet presAssocID="{4C78CC48-946B-4FD1-A112-16B1A9F213B7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531391F-368B-442C-8B8E-0A550661F1FB}" type="pres">
      <dgm:prSet presAssocID="{E3DDC99B-18D4-487E-B088-A5FD0B6C484E}" presName="centerShape" presStyleLbl="node0" presStyleIdx="0" presStyleCnt="1" custScaleX="166096" custScaleY="166096" custLinFactNeighborX="-1094" custLinFactNeighborY="355"/>
      <dgm:spPr/>
    </dgm:pt>
    <dgm:pt modelId="{4857A034-1B3A-4116-9668-7FEE93DB9E03}" type="pres">
      <dgm:prSet presAssocID="{6E1BA390-A0B5-4D9F-8015-125528F4C1DF}" presName="Name9" presStyleLbl="parChTrans1D2" presStyleIdx="0" presStyleCnt="4"/>
      <dgm:spPr/>
    </dgm:pt>
    <dgm:pt modelId="{7B13DEA8-52E1-4586-A7C5-5A528815AC88}" type="pres">
      <dgm:prSet presAssocID="{6E1BA390-A0B5-4D9F-8015-125528F4C1DF}" presName="connTx" presStyleLbl="parChTrans1D2" presStyleIdx="0" presStyleCnt="4"/>
      <dgm:spPr/>
    </dgm:pt>
    <dgm:pt modelId="{FCC1C01D-F177-4A22-BFC8-24F5A7313941}" type="pres">
      <dgm:prSet presAssocID="{042D0F2D-E451-4081-B438-386326514AD1}" presName="node" presStyleLbl="node1" presStyleIdx="0" presStyleCnt="4" custScaleX="91632" custScaleY="91632" custRadScaleRad="113125" custRadScaleInc="38711">
        <dgm:presLayoutVars>
          <dgm:bulletEnabled val="1"/>
        </dgm:presLayoutVars>
      </dgm:prSet>
      <dgm:spPr/>
    </dgm:pt>
    <dgm:pt modelId="{B5F35EB5-2446-46F8-9A9E-2F6F88BDA8EF}" type="pres">
      <dgm:prSet presAssocID="{03D0EE3F-820D-41D9-BC14-E49003CCA8E0}" presName="Name9" presStyleLbl="parChTrans1D2" presStyleIdx="1" presStyleCnt="4"/>
      <dgm:spPr/>
    </dgm:pt>
    <dgm:pt modelId="{E739FCF7-817B-47FE-8DE3-201F8E039723}" type="pres">
      <dgm:prSet presAssocID="{03D0EE3F-820D-41D9-BC14-E49003CCA8E0}" presName="connTx" presStyleLbl="parChTrans1D2" presStyleIdx="1" presStyleCnt="4"/>
      <dgm:spPr/>
    </dgm:pt>
    <dgm:pt modelId="{B25D9E9B-D184-47CB-8483-4235D3C68AFA}" type="pres">
      <dgm:prSet presAssocID="{E0E22B60-24EB-4284-8D7F-670765633987}" presName="node" presStyleLbl="node1" presStyleIdx="1" presStyleCnt="4" custScaleX="91632" custScaleY="91632" custRadScaleRad="111815" custRadScaleInc="13227">
        <dgm:presLayoutVars>
          <dgm:bulletEnabled val="1"/>
        </dgm:presLayoutVars>
      </dgm:prSet>
      <dgm:spPr/>
    </dgm:pt>
    <dgm:pt modelId="{D07B98C4-BC6F-4E5C-A3EE-FDF7353BB963}" type="pres">
      <dgm:prSet presAssocID="{C017ED86-01E0-4D02-8437-0D4C55A3E548}" presName="Name9" presStyleLbl="parChTrans1D2" presStyleIdx="2" presStyleCnt="4"/>
      <dgm:spPr/>
    </dgm:pt>
    <dgm:pt modelId="{B8F9FB07-622E-4214-B172-3C87F04FC0EA}" type="pres">
      <dgm:prSet presAssocID="{C017ED86-01E0-4D02-8437-0D4C55A3E548}" presName="connTx" presStyleLbl="parChTrans1D2" presStyleIdx="2" presStyleCnt="4"/>
      <dgm:spPr/>
    </dgm:pt>
    <dgm:pt modelId="{A5274F7D-485F-4D64-9B88-84BB6EE895B3}" type="pres">
      <dgm:prSet presAssocID="{E6EA02F0-79D6-4D48-9DF3-9A2BE341206B}" presName="node" presStyleLbl="node1" presStyleIdx="2" presStyleCnt="4" custScaleX="130344" custScaleY="123590" custRadScaleRad="131502" custRadScaleInc="106381">
        <dgm:presLayoutVars>
          <dgm:bulletEnabled val="1"/>
        </dgm:presLayoutVars>
      </dgm:prSet>
      <dgm:spPr/>
    </dgm:pt>
    <dgm:pt modelId="{66584013-3D5B-4AA2-8DA0-27DA89D1DD15}" type="pres">
      <dgm:prSet presAssocID="{F3D7A12A-9183-47E0-B9B4-49228B470454}" presName="Name9" presStyleLbl="parChTrans1D2" presStyleIdx="3" presStyleCnt="4"/>
      <dgm:spPr/>
    </dgm:pt>
    <dgm:pt modelId="{D0BDC817-C813-49D8-AB62-443AE553A68F}" type="pres">
      <dgm:prSet presAssocID="{F3D7A12A-9183-47E0-B9B4-49228B470454}" presName="connTx" presStyleLbl="parChTrans1D2" presStyleIdx="3" presStyleCnt="4"/>
      <dgm:spPr/>
    </dgm:pt>
    <dgm:pt modelId="{6B7E3C54-C939-46E3-AB44-5E4CED9DAD35}" type="pres">
      <dgm:prSet presAssocID="{AA20776E-7410-4879-8574-0352C571D1C9}" presName="node" presStyleLbl="node1" presStyleIdx="3" presStyleCnt="4" custScaleX="110427" custScaleY="103520" custRadScaleRad="123409" custRadScaleInc="71211">
        <dgm:presLayoutVars>
          <dgm:bulletEnabled val="1"/>
        </dgm:presLayoutVars>
      </dgm:prSet>
      <dgm:spPr/>
    </dgm:pt>
  </dgm:ptLst>
  <dgm:cxnLst>
    <dgm:cxn modelId="{DDFDF201-A963-4FF3-9DF1-9907D570C3A8}" type="presOf" srcId="{6E1BA390-A0B5-4D9F-8015-125528F4C1DF}" destId="{4857A034-1B3A-4116-9668-7FEE93DB9E03}" srcOrd="0" destOrd="0" presId="urn:microsoft.com/office/officeart/2005/8/layout/radial1"/>
    <dgm:cxn modelId="{23200419-1EBD-467E-B354-0B7ED60B9511}" srcId="{E3DDC99B-18D4-487E-B088-A5FD0B6C484E}" destId="{AA20776E-7410-4879-8574-0352C571D1C9}" srcOrd="3" destOrd="0" parTransId="{F3D7A12A-9183-47E0-B9B4-49228B470454}" sibTransId="{8A054EA2-E480-4D33-8F96-948D782AFA8A}"/>
    <dgm:cxn modelId="{8EF80D1D-B00F-40F2-8EBC-CA29B85F87FB}" type="presOf" srcId="{AA20776E-7410-4879-8574-0352C571D1C9}" destId="{6B7E3C54-C939-46E3-AB44-5E4CED9DAD35}" srcOrd="0" destOrd="0" presId="urn:microsoft.com/office/officeart/2005/8/layout/radial1"/>
    <dgm:cxn modelId="{DD75F638-8F2A-430B-BB5B-B531F910F9EB}" type="presOf" srcId="{F3D7A12A-9183-47E0-B9B4-49228B470454}" destId="{D0BDC817-C813-49D8-AB62-443AE553A68F}" srcOrd="1" destOrd="0" presId="urn:microsoft.com/office/officeart/2005/8/layout/radial1"/>
    <dgm:cxn modelId="{5B50EC4C-E25A-4520-BD27-EAA898A09084}" type="presOf" srcId="{E3DDC99B-18D4-487E-B088-A5FD0B6C484E}" destId="{0531391F-368B-442C-8B8E-0A550661F1FB}" srcOrd="0" destOrd="0" presId="urn:microsoft.com/office/officeart/2005/8/layout/radial1"/>
    <dgm:cxn modelId="{CA885976-ECB8-4928-AF32-E1E027CB9005}" srcId="{4C78CC48-946B-4FD1-A112-16B1A9F213B7}" destId="{E3DDC99B-18D4-487E-B088-A5FD0B6C484E}" srcOrd="0" destOrd="0" parTransId="{0B7B8E98-0FF3-4C55-8311-12FC467EF791}" sibTransId="{F722455B-3E69-48F0-B909-31EAD8FD8E6D}"/>
    <dgm:cxn modelId="{65D0BF7D-EE93-46E5-8AB7-1F514C474BC7}" type="presOf" srcId="{C017ED86-01E0-4D02-8437-0D4C55A3E548}" destId="{B8F9FB07-622E-4214-B172-3C87F04FC0EA}" srcOrd="1" destOrd="0" presId="urn:microsoft.com/office/officeart/2005/8/layout/radial1"/>
    <dgm:cxn modelId="{C497B09E-2F45-43F2-AAC9-9D8DBB860D2A}" type="presOf" srcId="{4C78CC48-946B-4FD1-A112-16B1A9F213B7}" destId="{3EC36D2C-7A5E-4A14-9401-62E932CD0DFB}" srcOrd="0" destOrd="0" presId="urn:microsoft.com/office/officeart/2005/8/layout/radial1"/>
    <dgm:cxn modelId="{CA595EA4-00C5-4473-A926-FD9511368338}" type="presOf" srcId="{E0E22B60-24EB-4284-8D7F-670765633987}" destId="{B25D9E9B-D184-47CB-8483-4235D3C68AFA}" srcOrd="0" destOrd="0" presId="urn:microsoft.com/office/officeart/2005/8/layout/radial1"/>
    <dgm:cxn modelId="{F28EA7B6-FFE9-4739-B01F-5CF847AF5A8F}" type="presOf" srcId="{C017ED86-01E0-4D02-8437-0D4C55A3E548}" destId="{D07B98C4-BC6F-4E5C-A3EE-FDF7353BB963}" srcOrd="0" destOrd="0" presId="urn:microsoft.com/office/officeart/2005/8/layout/radial1"/>
    <dgm:cxn modelId="{FFA7D1B6-DFCC-4850-A71A-36B0C324FEEA}" type="presOf" srcId="{042D0F2D-E451-4081-B438-386326514AD1}" destId="{FCC1C01D-F177-4A22-BFC8-24F5A7313941}" srcOrd="0" destOrd="0" presId="urn:microsoft.com/office/officeart/2005/8/layout/radial1"/>
    <dgm:cxn modelId="{978831C8-810B-48CC-A814-B3564271F1D8}" srcId="{E3DDC99B-18D4-487E-B088-A5FD0B6C484E}" destId="{E0E22B60-24EB-4284-8D7F-670765633987}" srcOrd="1" destOrd="0" parTransId="{03D0EE3F-820D-41D9-BC14-E49003CCA8E0}" sibTransId="{63892274-DCFC-447B-B18D-00942DA858F9}"/>
    <dgm:cxn modelId="{3CD566DA-5F21-45D7-8E5C-6E70D98A4F4A}" type="presOf" srcId="{03D0EE3F-820D-41D9-BC14-E49003CCA8E0}" destId="{E739FCF7-817B-47FE-8DE3-201F8E039723}" srcOrd="1" destOrd="0" presId="urn:microsoft.com/office/officeart/2005/8/layout/radial1"/>
    <dgm:cxn modelId="{C1C154DD-F6CD-4780-B484-155FACEEFFD7}" type="presOf" srcId="{F3D7A12A-9183-47E0-B9B4-49228B470454}" destId="{66584013-3D5B-4AA2-8DA0-27DA89D1DD15}" srcOrd="0" destOrd="0" presId="urn:microsoft.com/office/officeart/2005/8/layout/radial1"/>
    <dgm:cxn modelId="{B172EEE5-56E3-4585-83FB-F4BE85AF9F41}" srcId="{E3DDC99B-18D4-487E-B088-A5FD0B6C484E}" destId="{E6EA02F0-79D6-4D48-9DF3-9A2BE341206B}" srcOrd="2" destOrd="0" parTransId="{C017ED86-01E0-4D02-8437-0D4C55A3E548}" sibTransId="{AB71AE35-8656-4A40-BF20-50179FF6F81C}"/>
    <dgm:cxn modelId="{9DF293EC-D728-431D-99DB-5A3C6B86E2AF}" srcId="{E3DDC99B-18D4-487E-B088-A5FD0B6C484E}" destId="{042D0F2D-E451-4081-B438-386326514AD1}" srcOrd="0" destOrd="0" parTransId="{6E1BA390-A0B5-4D9F-8015-125528F4C1DF}" sibTransId="{9233C17E-BBFB-429B-8F69-F1AFA9E9490E}"/>
    <dgm:cxn modelId="{9C5EB3ED-DCF0-48DE-90B2-90CFD7D5AA01}" type="presOf" srcId="{E6EA02F0-79D6-4D48-9DF3-9A2BE341206B}" destId="{A5274F7D-485F-4D64-9B88-84BB6EE895B3}" srcOrd="0" destOrd="0" presId="urn:microsoft.com/office/officeart/2005/8/layout/radial1"/>
    <dgm:cxn modelId="{4F459DEE-39FA-4175-8862-C6879FECE431}" type="presOf" srcId="{03D0EE3F-820D-41D9-BC14-E49003CCA8E0}" destId="{B5F35EB5-2446-46F8-9A9E-2F6F88BDA8EF}" srcOrd="0" destOrd="0" presId="urn:microsoft.com/office/officeart/2005/8/layout/radial1"/>
    <dgm:cxn modelId="{49C8DBF3-0445-42B6-8ED6-6C507FD1F946}" type="presOf" srcId="{6E1BA390-A0B5-4D9F-8015-125528F4C1DF}" destId="{7B13DEA8-52E1-4586-A7C5-5A528815AC88}" srcOrd="1" destOrd="0" presId="urn:microsoft.com/office/officeart/2005/8/layout/radial1"/>
    <dgm:cxn modelId="{747B9B79-FAE1-4EAE-A420-E7B1BB77AE40}" type="presParOf" srcId="{3EC36D2C-7A5E-4A14-9401-62E932CD0DFB}" destId="{0531391F-368B-442C-8B8E-0A550661F1FB}" srcOrd="0" destOrd="0" presId="urn:microsoft.com/office/officeart/2005/8/layout/radial1"/>
    <dgm:cxn modelId="{257AD1E3-DDFA-4937-B07E-95D5A7357751}" type="presParOf" srcId="{3EC36D2C-7A5E-4A14-9401-62E932CD0DFB}" destId="{4857A034-1B3A-4116-9668-7FEE93DB9E03}" srcOrd="1" destOrd="0" presId="urn:microsoft.com/office/officeart/2005/8/layout/radial1"/>
    <dgm:cxn modelId="{4A4375FE-90BE-4B79-8B1E-DEE16365567F}" type="presParOf" srcId="{4857A034-1B3A-4116-9668-7FEE93DB9E03}" destId="{7B13DEA8-52E1-4586-A7C5-5A528815AC88}" srcOrd="0" destOrd="0" presId="urn:microsoft.com/office/officeart/2005/8/layout/radial1"/>
    <dgm:cxn modelId="{E5BF3479-F0F8-45F8-ABC1-835DDC6ADB77}" type="presParOf" srcId="{3EC36D2C-7A5E-4A14-9401-62E932CD0DFB}" destId="{FCC1C01D-F177-4A22-BFC8-24F5A7313941}" srcOrd="2" destOrd="0" presId="urn:microsoft.com/office/officeart/2005/8/layout/radial1"/>
    <dgm:cxn modelId="{00BA21EA-041E-48E1-9B71-707834E1AF02}" type="presParOf" srcId="{3EC36D2C-7A5E-4A14-9401-62E932CD0DFB}" destId="{B5F35EB5-2446-46F8-9A9E-2F6F88BDA8EF}" srcOrd="3" destOrd="0" presId="urn:microsoft.com/office/officeart/2005/8/layout/radial1"/>
    <dgm:cxn modelId="{C08F89FA-6D71-42F6-AB78-4715B6255E80}" type="presParOf" srcId="{B5F35EB5-2446-46F8-9A9E-2F6F88BDA8EF}" destId="{E739FCF7-817B-47FE-8DE3-201F8E039723}" srcOrd="0" destOrd="0" presId="urn:microsoft.com/office/officeart/2005/8/layout/radial1"/>
    <dgm:cxn modelId="{1D1C19A7-94E2-4753-8877-215897DD8AA3}" type="presParOf" srcId="{3EC36D2C-7A5E-4A14-9401-62E932CD0DFB}" destId="{B25D9E9B-D184-47CB-8483-4235D3C68AFA}" srcOrd="4" destOrd="0" presId="urn:microsoft.com/office/officeart/2005/8/layout/radial1"/>
    <dgm:cxn modelId="{3833E6DA-3A70-426A-96A8-5B5DE35C8133}" type="presParOf" srcId="{3EC36D2C-7A5E-4A14-9401-62E932CD0DFB}" destId="{D07B98C4-BC6F-4E5C-A3EE-FDF7353BB963}" srcOrd="5" destOrd="0" presId="urn:microsoft.com/office/officeart/2005/8/layout/radial1"/>
    <dgm:cxn modelId="{8264E45D-D819-4A77-9438-BDBBF9EB73E2}" type="presParOf" srcId="{D07B98C4-BC6F-4E5C-A3EE-FDF7353BB963}" destId="{B8F9FB07-622E-4214-B172-3C87F04FC0EA}" srcOrd="0" destOrd="0" presId="urn:microsoft.com/office/officeart/2005/8/layout/radial1"/>
    <dgm:cxn modelId="{5D83EEC8-BA56-405E-A54E-8C16ABC8909A}" type="presParOf" srcId="{3EC36D2C-7A5E-4A14-9401-62E932CD0DFB}" destId="{A5274F7D-485F-4D64-9B88-84BB6EE895B3}" srcOrd="6" destOrd="0" presId="urn:microsoft.com/office/officeart/2005/8/layout/radial1"/>
    <dgm:cxn modelId="{22C13626-A435-422D-B041-E35389B216EF}" type="presParOf" srcId="{3EC36D2C-7A5E-4A14-9401-62E932CD0DFB}" destId="{66584013-3D5B-4AA2-8DA0-27DA89D1DD15}" srcOrd="7" destOrd="0" presId="urn:microsoft.com/office/officeart/2005/8/layout/radial1"/>
    <dgm:cxn modelId="{5EEB25A5-D317-4E26-B200-6515E1DBBC8E}" type="presParOf" srcId="{66584013-3D5B-4AA2-8DA0-27DA89D1DD15}" destId="{D0BDC817-C813-49D8-AB62-443AE553A68F}" srcOrd="0" destOrd="0" presId="urn:microsoft.com/office/officeart/2005/8/layout/radial1"/>
    <dgm:cxn modelId="{DD61192B-08E2-4BC8-BC46-D90311F4FF84}" type="presParOf" srcId="{3EC36D2C-7A5E-4A14-9401-62E932CD0DFB}" destId="{6B7E3C54-C939-46E3-AB44-5E4CED9DAD35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F6846EB-1287-44FE-8F27-B0D2080C6DC6}" type="doc">
      <dgm:prSet loTypeId="urn:microsoft.com/office/officeart/2005/8/layout/list1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zh-TW" altLang="en-US"/>
        </a:p>
      </dgm:t>
    </dgm:pt>
    <dgm:pt modelId="{776CE58E-82DD-488F-8477-11629FC8F760}">
      <dgm:prSet phldrT="[文字]" custT="1"/>
      <dgm:spPr/>
      <dgm:t>
        <a:bodyPr lIns="144000" tIns="36000"/>
        <a:lstStyle/>
        <a:p>
          <a:pPr>
            <a:spcAft>
              <a:spcPts val="0"/>
            </a:spcAft>
          </a:pPr>
          <a:r>
            <a:rPr lang="zh-TW" altLang="en-US" sz="2000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系所簡稱</a:t>
          </a:r>
          <a:endParaRPr lang="zh-TW" altLang="en-US" sz="200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D1C95953-E958-43B4-95ED-7C86A82BA9E1}" type="parTrans" cxnId="{A50717E5-1965-4816-B9B4-CE177BBE5D37}">
      <dgm:prSet/>
      <dgm:spPr/>
      <dgm:t>
        <a:bodyPr/>
        <a:lstStyle/>
        <a:p>
          <a:endParaRPr lang="zh-TW" altLang="en-US"/>
        </a:p>
      </dgm:t>
    </dgm:pt>
    <dgm:pt modelId="{EF9E0A2B-8EF0-4E88-B404-E226DA22E01D}" type="sibTrans" cxnId="{A50717E5-1965-4816-B9B4-CE177BBE5D37}">
      <dgm:prSet/>
      <dgm:spPr/>
      <dgm:t>
        <a:bodyPr/>
        <a:lstStyle/>
        <a:p>
          <a:endParaRPr lang="zh-TW" altLang="en-US"/>
        </a:p>
      </dgm:t>
    </dgm:pt>
    <dgm:pt modelId="{312836FF-B8AF-4F47-94D1-6BE7A6B73A49}">
      <dgm:prSet phldrT="[文字]" custT="1"/>
      <dgm:spPr>
        <a:ln w="19050">
          <a:solidFill>
            <a:srgbClr val="C0BEFF"/>
          </a:solidFill>
        </a:ln>
      </dgm:spPr>
      <dgm:t>
        <a:bodyPr lIns="360000" rIns="180000"/>
        <a:lstStyle/>
        <a:p>
          <a:pPr>
            <a:lnSpc>
              <a:spcPts val="2800"/>
            </a:lnSpc>
            <a:spcAft>
              <a:spcPts val="0"/>
            </a:spcAft>
            <a:buFont typeface="+mj-lt"/>
            <a:buNone/>
          </a:pPr>
          <a:r>
            <a:rPr lang="zh-TW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智科國際博士學程</a:t>
          </a:r>
          <a:endParaRPr lang="zh-TW" altLang="en-US" sz="2000" dirty="0"/>
        </a:p>
      </dgm:t>
    </dgm:pt>
    <dgm:pt modelId="{B598AE7B-B6A5-4531-A4D9-B92607F7701E}" type="parTrans" cxnId="{2BF7B495-6437-45D8-BAF7-2DB00BE34ACF}">
      <dgm:prSet/>
      <dgm:spPr/>
      <dgm:t>
        <a:bodyPr/>
        <a:lstStyle/>
        <a:p>
          <a:endParaRPr lang="zh-TW" altLang="en-US"/>
        </a:p>
      </dgm:t>
    </dgm:pt>
    <dgm:pt modelId="{87D4AF41-9AB9-43BD-8CCA-5EE32C811429}" type="sibTrans" cxnId="{2BF7B495-6437-45D8-BAF7-2DB00BE34ACF}">
      <dgm:prSet/>
      <dgm:spPr/>
      <dgm:t>
        <a:bodyPr/>
        <a:lstStyle/>
        <a:p>
          <a:endParaRPr lang="zh-TW" altLang="en-US"/>
        </a:p>
      </dgm:t>
    </dgm:pt>
    <dgm:pt modelId="{2456DE66-BEFA-4DA3-91FF-A683F8A7CE52}">
      <dgm:prSet phldrT="[文字]" custT="1"/>
      <dgm:spPr>
        <a:solidFill>
          <a:srgbClr val="D7FEFE"/>
        </a:solidFill>
      </dgm:spPr>
      <dgm:t>
        <a:bodyPr lIns="144000" tIns="0"/>
        <a:lstStyle/>
        <a:p>
          <a:r>
            <a:rPr lang="zh-TW" altLang="en-US" sz="2000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設置宗旨</a:t>
          </a:r>
          <a:endParaRPr lang="zh-TW" altLang="en-US" sz="200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A498CFD7-DE29-48E4-9C7D-7825AAA1E455}" type="parTrans" cxnId="{F3FAD9A1-7F3C-4E3C-8144-63A72569CF08}">
      <dgm:prSet/>
      <dgm:spPr/>
      <dgm:t>
        <a:bodyPr/>
        <a:lstStyle/>
        <a:p>
          <a:endParaRPr lang="zh-TW" altLang="en-US"/>
        </a:p>
      </dgm:t>
    </dgm:pt>
    <dgm:pt modelId="{4EECC202-B695-45BF-A9F8-31BD5D75FBB0}" type="sibTrans" cxnId="{F3FAD9A1-7F3C-4E3C-8144-63A72569CF08}">
      <dgm:prSet/>
      <dgm:spPr/>
      <dgm:t>
        <a:bodyPr/>
        <a:lstStyle/>
        <a:p>
          <a:endParaRPr lang="zh-TW" altLang="en-US"/>
        </a:p>
      </dgm:t>
    </dgm:pt>
    <dgm:pt modelId="{A7772F37-B56E-4318-AB00-9BFB6E9131A9}">
      <dgm:prSet phldrT="[文字]" custT="1"/>
      <dgm:spPr>
        <a:ln w="19050" cmpd="sng">
          <a:solidFill>
            <a:srgbClr val="D7FEFE"/>
          </a:solidFill>
        </a:ln>
      </dgm:spPr>
      <dgm:t>
        <a:bodyPr lIns="360000" rIns="180000"/>
        <a:lstStyle/>
        <a:p>
          <a:pPr>
            <a:lnSpc>
              <a:spcPts val="2800"/>
            </a:lnSpc>
            <a:spcAft>
              <a:spcPts val="0"/>
            </a:spcAft>
            <a:buFont typeface="Wingdings" panose="05000000000000000000" pitchFamily="2" charset="2"/>
            <a:buNone/>
          </a:pPr>
          <a:r>
            <a:rPr lang="zh-TW" altLang="en-US" sz="2000" b="1" kern="1200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培育</a:t>
          </a:r>
          <a:r>
            <a:rPr lang="zh-TW" altLang="en-US" sz="2000" b="1" kern="1200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跨領域</a:t>
          </a:r>
          <a:r>
            <a:rPr lang="zh-TW" altLang="en-US" sz="2000" b="1" kern="1200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整合能力與解決問題之</a:t>
          </a:r>
          <a:r>
            <a:rPr lang="zh-TW" altLang="en-US" sz="2000" b="1" kern="1200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智慧工程高階</a:t>
          </a:r>
          <a:r>
            <a:rPr lang="zh-TW" altLang="en-US" sz="20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人才</a:t>
          </a:r>
          <a:endParaRPr lang="zh-TW" altLang="en-US" sz="2000" kern="1200" dirty="0"/>
        </a:p>
      </dgm:t>
    </dgm:pt>
    <dgm:pt modelId="{5FD0AED1-BDEC-497E-AFCE-1A36AE27ED99}" type="parTrans" cxnId="{74D313EC-2A23-475D-B6E9-52916EF89ECB}">
      <dgm:prSet/>
      <dgm:spPr/>
      <dgm:t>
        <a:bodyPr/>
        <a:lstStyle/>
        <a:p>
          <a:endParaRPr lang="zh-TW" altLang="en-US"/>
        </a:p>
      </dgm:t>
    </dgm:pt>
    <dgm:pt modelId="{03A7B331-6C1A-4535-BD7C-6E076CD0A278}" type="sibTrans" cxnId="{74D313EC-2A23-475D-B6E9-52916EF89ECB}">
      <dgm:prSet/>
      <dgm:spPr/>
      <dgm:t>
        <a:bodyPr/>
        <a:lstStyle/>
        <a:p>
          <a:endParaRPr lang="zh-TW" altLang="en-US"/>
        </a:p>
      </dgm:t>
    </dgm:pt>
    <dgm:pt modelId="{CDF6BD54-B504-45F5-8F79-EE755EFDAEF6}">
      <dgm:prSet phldrT="[文字]" custT="1"/>
      <dgm:spPr>
        <a:solidFill>
          <a:srgbClr val="D9FFD9"/>
        </a:solidFill>
      </dgm:spPr>
      <dgm:t>
        <a:bodyPr lIns="144000" tIns="0"/>
        <a:lstStyle/>
        <a:p>
          <a:r>
            <a:rPr lang="zh-TW" altLang="en-US" sz="2000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授課語言</a:t>
          </a:r>
          <a:endParaRPr lang="zh-TW" altLang="en-US" sz="200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B8226E44-91C4-493B-A847-5BC332CA816C}" type="parTrans" cxnId="{1C3F5BD0-631B-46C7-AA63-C1D929998F57}">
      <dgm:prSet/>
      <dgm:spPr/>
      <dgm:t>
        <a:bodyPr/>
        <a:lstStyle/>
        <a:p>
          <a:endParaRPr lang="zh-TW" altLang="en-US"/>
        </a:p>
      </dgm:t>
    </dgm:pt>
    <dgm:pt modelId="{69EC939B-881B-4B0D-B5C0-D5924ED9ABFE}" type="sibTrans" cxnId="{1C3F5BD0-631B-46C7-AA63-C1D929998F57}">
      <dgm:prSet/>
      <dgm:spPr/>
      <dgm:t>
        <a:bodyPr/>
        <a:lstStyle/>
        <a:p>
          <a:endParaRPr lang="zh-TW" altLang="en-US"/>
        </a:p>
      </dgm:t>
    </dgm:pt>
    <dgm:pt modelId="{A1FD384A-5431-47E7-8A33-244B3D2F7FF1}">
      <dgm:prSet phldrT="[文字]" custT="1"/>
      <dgm:spPr>
        <a:ln w="19050">
          <a:solidFill>
            <a:srgbClr val="CCFFCC"/>
          </a:solidFill>
        </a:ln>
      </dgm:spPr>
      <dgm:t>
        <a:bodyPr lIns="360000" rIns="180000"/>
        <a:lstStyle/>
        <a:p>
          <a:pPr>
            <a:buFontTx/>
            <a:buNone/>
          </a:pPr>
          <a:r>
            <a:rPr lang="zh-TW" altLang="en-US" sz="2000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全英語授課</a:t>
          </a:r>
          <a:endParaRPr lang="zh-TW" altLang="en-US" sz="2000" dirty="0">
            <a:solidFill>
              <a:srgbClr val="C00000"/>
            </a:solidFill>
          </a:endParaRPr>
        </a:p>
      </dgm:t>
    </dgm:pt>
    <dgm:pt modelId="{79842B48-A3ED-4022-AAD1-E455EDC5CBF0}" type="parTrans" cxnId="{2404ABE2-213E-43AD-B5E5-9BF2410479D4}">
      <dgm:prSet/>
      <dgm:spPr/>
      <dgm:t>
        <a:bodyPr/>
        <a:lstStyle/>
        <a:p>
          <a:endParaRPr lang="zh-TW" altLang="en-US"/>
        </a:p>
      </dgm:t>
    </dgm:pt>
    <dgm:pt modelId="{F9BCB4D4-D165-4F7B-9D41-87182E319EB0}" type="sibTrans" cxnId="{2404ABE2-213E-43AD-B5E5-9BF2410479D4}">
      <dgm:prSet/>
      <dgm:spPr/>
      <dgm:t>
        <a:bodyPr/>
        <a:lstStyle/>
        <a:p>
          <a:endParaRPr lang="zh-TW" altLang="en-US"/>
        </a:p>
      </dgm:t>
    </dgm:pt>
    <dgm:pt modelId="{27CA8531-5F51-4249-956E-F1794E5D19F9}">
      <dgm:prSet phldrT="[文字]" custT="1"/>
      <dgm:spPr>
        <a:solidFill>
          <a:srgbClr val="FFFFCC"/>
        </a:solidFill>
      </dgm:spPr>
      <dgm:t>
        <a:bodyPr lIns="144000" tIns="0"/>
        <a:lstStyle/>
        <a:p>
          <a:r>
            <a:rPr lang="zh-TW" altLang="en-US" sz="2000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招生管道</a:t>
          </a:r>
          <a:endParaRPr lang="zh-TW" altLang="en-US" sz="200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D791F795-C17F-41F1-B733-D2EE8EFF7DE7}" type="parTrans" cxnId="{D37AE94C-46F0-4D79-A724-B39077A3BF58}">
      <dgm:prSet/>
      <dgm:spPr/>
      <dgm:t>
        <a:bodyPr/>
        <a:lstStyle/>
        <a:p>
          <a:endParaRPr lang="zh-TW" altLang="en-US"/>
        </a:p>
      </dgm:t>
    </dgm:pt>
    <dgm:pt modelId="{8F5ED024-137E-42E8-9904-3F69B2F923A1}" type="sibTrans" cxnId="{D37AE94C-46F0-4D79-A724-B39077A3BF58}">
      <dgm:prSet/>
      <dgm:spPr/>
      <dgm:t>
        <a:bodyPr/>
        <a:lstStyle/>
        <a:p>
          <a:endParaRPr lang="zh-TW" altLang="en-US"/>
        </a:p>
      </dgm:t>
    </dgm:pt>
    <dgm:pt modelId="{DC476F8C-F36A-4378-B1F3-855D6590BF02}">
      <dgm:prSet phldrT="[文字]" custT="1"/>
      <dgm:spPr>
        <a:solidFill>
          <a:schemeClr val="tx2">
            <a:lumMod val="20000"/>
            <a:lumOff val="80000"/>
          </a:schemeClr>
        </a:solidFill>
      </dgm:spPr>
      <dgm:t>
        <a:bodyPr lIns="144000" tIns="0"/>
        <a:lstStyle/>
        <a:p>
          <a:r>
            <a:rPr lang="zh-TW" altLang="en-US" sz="2000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增設時程</a:t>
          </a:r>
          <a:endParaRPr lang="zh-TW" altLang="en-US" sz="200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F2A24214-185F-416F-BD7D-41394EA94A1A}" type="parTrans" cxnId="{A86820AE-FB57-43B2-B00C-B531A3275D44}">
      <dgm:prSet/>
      <dgm:spPr/>
      <dgm:t>
        <a:bodyPr/>
        <a:lstStyle/>
        <a:p>
          <a:endParaRPr lang="zh-TW" altLang="en-US"/>
        </a:p>
      </dgm:t>
    </dgm:pt>
    <dgm:pt modelId="{7B494099-00AF-43E8-B561-3D06C09D917D}" type="sibTrans" cxnId="{A86820AE-FB57-43B2-B00C-B531A3275D44}">
      <dgm:prSet/>
      <dgm:spPr/>
      <dgm:t>
        <a:bodyPr/>
        <a:lstStyle/>
        <a:p>
          <a:endParaRPr lang="zh-TW" altLang="en-US"/>
        </a:p>
      </dgm:t>
    </dgm:pt>
    <dgm:pt modelId="{7401BECF-CB5B-44F2-A4E0-5450BA50F1E5}">
      <dgm:prSet custT="1"/>
      <dgm:spPr>
        <a:ln w="19050">
          <a:solidFill>
            <a:srgbClr val="FDE9CC"/>
          </a:solidFill>
        </a:ln>
      </dgm:spPr>
      <dgm:t>
        <a:bodyPr lIns="360000" rIns="180000"/>
        <a:lstStyle/>
        <a:p>
          <a:pPr>
            <a:buFontTx/>
            <a:buNone/>
          </a:pPr>
          <a:r>
            <a:rPr lang="en-US" altLang="zh-TW" sz="2000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115</a:t>
          </a:r>
          <a:r>
            <a:rPr lang="zh-TW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學年度</a:t>
          </a:r>
          <a:endParaRPr lang="zh-TW" altLang="en-US" sz="2000" dirty="0"/>
        </a:p>
      </dgm:t>
    </dgm:pt>
    <dgm:pt modelId="{86B14DB9-1217-4D6D-8124-34944D44151A}" type="parTrans" cxnId="{A911FD4A-8EA7-436F-A6B2-2C3EAE39996B}">
      <dgm:prSet/>
      <dgm:spPr/>
      <dgm:t>
        <a:bodyPr/>
        <a:lstStyle/>
        <a:p>
          <a:endParaRPr lang="zh-TW" altLang="en-US"/>
        </a:p>
      </dgm:t>
    </dgm:pt>
    <dgm:pt modelId="{6E5F9C70-935B-4247-82E4-7B1673F3B287}" type="sibTrans" cxnId="{A911FD4A-8EA7-436F-A6B2-2C3EAE39996B}">
      <dgm:prSet/>
      <dgm:spPr/>
      <dgm:t>
        <a:bodyPr/>
        <a:lstStyle/>
        <a:p>
          <a:endParaRPr lang="zh-TW" altLang="en-US"/>
        </a:p>
      </dgm:t>
    </dgm:pt>
    <dgm:pt modelId="{E02011C8-D440-4B16-8230-9061A46E5FF8}">
      <dgm:prSet custT="1"/>
      <dgm:spPr>
        <a:ln w="19050">
          <a:solidFill>
            <a:srgbClr val="FFFFCC"/>
          </a:solidFill>
        </a:ln>
      </dgm:spPr>
      <dgm:t>
        <a:bodyPr lIns="360000" rIns="180000"/>
        <a:lstStyle/>
        <a:p>
          <a:pPr>
            <a:lnSpc>
              <a:spcPts val="2600"/>
            </a:lnSpc>
            <a:spcAft>
              <a:spcPts val="0"/>
            </a:spcAft>
            <a:buFont typeface="Wingdings" panose="05000000000000000000" pitchFamily="2" charset="2"/>
            <a:buNone/>
          </a:pPr>
          <a:r>
            <a:rPr lang="zh-TW" altLang="en-US" sz="2000" b="1" kern="1200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國際處統一招生，採</a:t>
          </a:r>
          <a:r>
            <a:rPr lang="zh-TW" altLang="en-US" sz="2000" b="1" kern="1200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外加</a:t>
          </a:r>
          <a:r>
            <a:rPr lang="zh-TW" altLang="en-US" sz="20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名額</a:t>
          </a:r>
          <a:r>
            <a:rPr lang="zh-TW" altLang="en-US" sz="2000" b="1" kern="1200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，預計</a:t>
          </a:r>
          <a:r>
            <a:rPr lang="en-US" altLang="zh-TW" sz="2000" b="1" kern="1200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10</a:t>
          </a:r>
          <a:r>
            <a:rPr lang="zh-TW" altLang="en-US" sz="2000" b="1" kern="1200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名</a:t>
          </a:r>
        </a:p>
      </dgm:t>
    </dgm:pt>
    <dgm:pt modelId="{E73C5E96-3218-4B05-A371-65A45CFBC592}" type="parTrans" cxnId="{B2D8EF83-6727-4B72-AE03-513A3C1A4E20}">
      <dgm:prSet/>
      <dgm:spPr/>
      <dgm:t>
        <a:bodyPr/>
        <a:lstStyle/>
        <a:p>
          <a:endParaRPr lang="zh-TW" altLang="en-US"/>
        </a:p>
      </dgm:t>
    </dgm:pt>
    <dgm:pt modelId="{C7BDB729-A001-4E9D-8180-A05910BABB92}" type="sibTrans" cxnId="{B2D8EF83-6727-4B72-AE03-513A3C1A4E20}">
      <dgm:prSet/>
      <dgm:spPr/>
      <dgm:t>
        <a:bodyPr/>
        <a:lstStyle/>
        <a:p>
          <a:endParaRPr lang="zh-TW" altLang="en-US"/>
        </a:p>
      </dgm:t>
    </dgm:pt>
    <dgm:pt modelId="{684911E6-AB86-4F02-AB90-EDF273C0358D}">
      <dgm:prSet custT="1"/>
      <dgm:spPr>
        <a:ln w="19050">
          <a:solidFill>
            <a:srgbClr val="FFFFCC"/>
          </a:solidFill>
        </a:ln>
      </dgm:spPr>
      <dgm:t>
        <a:bodyPr lIns="360000" rIns="180000"/>
        <a:lstStyle/>
        <a:p>
          <a:pPr>
            <a:lnSpc>
              <a:spcPts val="2800"/>
            </a:lnSpc>
            <a:spcAft>
              <a:spcPts val="0"/>
            </a:spcAft>
            <a:buFont typeface="Wingdings" panose="05000000000000000000" pitchFamily="2" charset="2"/>
            <a:buNone/>
          </a:pPr>
          <a:r>
            <a:rPr lang="zh-TW" altLang="en-US" sz="2000" b="1" kern="1200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申請入學</a:t>
          </a:r>
          <a:r>
            <a:rPr lang="en-US" altLang="zh-TW" sz="20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(</a:t>
          </a:r>
          <a:r>
            <a:rPr lang="zh-TW" altLang="en-US" sz="2000" b="1" kern="1200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國際生、僑生及港澳生</a:t>
          </a:r>
          <a:r>
            <a:rPr lang="zh-TW" altLang="en-US" sz="2000" b="1" kern="1200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等</a:t>
          </a:r>
          <a:r>
            <a:rPr lang="en-US" altLang="zh-TW" sz="2000" b="1" kern="1200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)</a:t>
          </a:r>
          <a:endParaRPr lang="zh-TW" altLang="en-US" sz="2000" b="1" kern="1200" dirty="0">
            <a:latin typeface="微軟正黑體" panose="020B0604030504040204" pitchFamily="34" charset="-120"/>
            <a:ea typeface="微軟正黑體" panose="020B0604030504040204" pitchFamily="34" charset="-120"/>
            <a:cs typeface="+mn-cs"/>
          </a:endParaRPr>
        </a:p>
      </dgm:t>
    </dgm:pt>
    <dgm:pt modelId="{CEE04FBF-C98E-4344-99C1-D2FA7FB5F693}" type="sibTrans" cxnId="{75CD50C2-27DC-433D-9717-09C1E6113418}">
      <dgm:prSet/>
      <dgm:spPr/>
      <dgm:t>
        <a:bodyPr/>
        <a:lstStyle/>
        <a:p>
          <a:endParaRPr lang="zh-TW" altLang="en-US"/>
        </a:p>
      </dgm:t>
    </dgm:pt>
    <dgm:pt modelId="{9395DEDF-9F81-48E3-9E54-6C264D4EBE77}" type="parTrans" cxnId="{75CD50C2-27DC-433D-9717-09C1E6113418}">
      <dgm:prSet/>
      <dgm:spPr/>
      <dgm:t>
        <a:bodyPr/>
        <a:lstStyle/>
        <a:p>
          <a:endParaRPr lang="zh-TW" altLang="en-US"/>
        </a:p>
      </dgm:t>
    </dgm:pt>
    <dgm:pt modelId="{CC4C054A-6B1F-4D48-8B2A-32D735622BC8}" type="pres">
      <dgm:prSet presAssocID="{2F6846EB-1287-44FE-8F27-B0D2080C6DC6}" presName="linear" presStyleCnt="0">
        <dgm:presLayoutVars>
          <dgm:dir/>
          <dgm:animLvl val="lvl"/>
          <dgm:resizeHandles val="exact"/>
        </dgm:presLayoutVars>
      </dgm:prSet>
      <dgm:spPr/>
    </dgm:pt>
    <dgm:pt modelId="{290FF71F-882A-40D2-9691-FB102D10E9CD}" type="pres">
      <dgm:prSet presAssocID="{776CE58E-82DD-488F-8477-11629FC8F760}" presName="parentLin" presStyleCnt="0"/>
      <dgm:spPr/>
    </dgm:pt>
    <dgm:pt modelId="{FF4D72EE-5120-4E64-ADB1-51A5787BE082}" type="pres">
      <dgm:prSet presAssocID="{776CE58E-82DD-488F-8477-11629FC8F760}" presName="parentLeftMargin" presStyleLbl="node1" presStyleIdx="0" presStyleCnt="5"/>
      <dgm:spPr/>
    </dgm:pt>
    <dgm:pt modelId="{BDFF7947-AD21-47AB-A9E9-D40FE42B508C}" type="pres">
      <dgm:prSet presAssocID="{776CE58E-82DD-488F-8477-11629FC8F760}" presName="parentText" presStyleLbl="node1" presStyleIdx="0" presStyleCnt="5" custScaleX="92035" custScaleY="219727" custLinFactNeighborX="-39381">
        <dgm:presLayoutVars>
          <dgm:chMax val="0"/>
          <dgm:bulletEnabled val="1"/>
        </dgm:presLayoutVars>
      </dgm:prSet>
      <dgm:spPr/>
    </dgm:pt>
    <dgm:pt modelId="{A88EED56-B276-41BC-A955-C179FF23F103}" type="pres">
      <dgm:prSet presAssocID="{776CE58E-82DD-488F-8477-11629FC8F760}" presName="negativeSpace" presStyleCnt="0"/>
      <dgm:spPr/>
    </dgm:pt>
    <dgm:pt modelId="{4D473E9A-FA89-4C0B-A9F6-D3D7D3A1C493}" type="pres">
      <dgm:prSet presAssocID="{776CE58E-82DD-488F-8477-11629FC8F760}" presName="childText" presStyleLbl="conFgAcc1" presStyleIdx="0" presStyleCnt="5" custScaleX="100000" custScaleY="74358" custLinFactNeighborY="-12724">
        <dgm:presLayoutVars>
          <dgm:bulletEnabled val="1"/>
        </dgm:presLayoutVars>
      </dgm:prSet>
      <dgm:spPr/>
    </dgm:pt>
    <dgm:pt modelId="{264C1FC0-96D8-445F-B762-289409F34546}" type="pres">
      <dgm:prSet presAssocID="{EF9E0A2B-8EF0-4E88-B404-E226DA22E01D}" presName="spaceBetweenRectangles" presStyleCnt="0"/>
      <dgm:spPr/>
    </dgm:pt>
    <dgm:pt modelId="{0ECEA552-A33E-4F1A-AEE5-2736DC10F375}" type="pres">
      <dgm:prSet presAssocID="{2456DE66-BEFA-4DA3-91FF-A683F8A7CE52}" presName="parentLin" presStyleCnt="0"/>
      <dgm:spPr/>
    </dgm:pt>
    <dgm:pt modelId="{EEA63836-FDD2-4781-89D6-91D18284F52A}" type="pres">
      <dgm:prSet presAssocID="{2456DE66-BEFA-4DA3-91FF-A683F8A7CE52}" presName="parentLeftMargin" presStyleLbl="node1" presStyleIdx="0" presStyleCnt="5"/>
      <dgm:spPr/>
    </dgm:pt>
    <dgm:pt modelId="{DA82B678-40E0-4EDD-BB65-1108B4B485A0}" type="pres">
      <dgm:prSet presAssocID="{2456DE66-BEFA-4DA3-91FF-A683F8A7CE52}" presName="parentText" presStyleLbl="node1" presStyleIdx="1" presStyleCnt="5" custScaleX="92035" custScaleY="219727" custLinFactNeighborX="-39381">
        <dgm:presLayoutVars>
          <dgm:chMax val="0"/>
          <dgm:bulletEnabled val="1"/>
        </dgm:presLayoutVars>
      </dgm:prSet>
      <dgm:spPr/>
    </dgm:pt>
    <dgm:pt modelId="{F8ED34F9-8E57-446E-95B9-3C0D36F348F1}" type="pres">
      <dgm:prSet presAssocID="{2456DE66-BEFA-4DA3-91FF-A683F8A7CE52}" presName="negativeSpace" presStyleCnt="0"/>
      <dgm:spPr/>
    </dgm:pt>
    <dgm:pt modelId="{9CA0D4D6-90A3-4061-909C-D20E0F51F26C}" type="pres">
      <dgm:prSet presAssocID="{2456DE66-BEFA-4DA3-91FF-A683F8A7CE52}" presName="childText" presStyleLbl="conFgAcc1" presStyleIdx="1" presStyleCnt="5" custScaleY="74358" custLinFactY="-270" custLinFactNeighborY="-100000">
        <dgm:presLayoutVars>
          <dgm:bulletEnabled val="1"/>
        </dgm:presLayoutVars>
      </dgm:prSet>
      <dgm:spPr/>
    </dgm:pt>
    <dgm:pt modelId="{CF10C9EC-C3C2-4D3A-B4B0-6F32506882AE}" type="pres">
      <dgm:prSet presAssocID="{4EECC202-B695-45BF-A9F8-31BD5D75FBB0}" presName="spaceBetweenRectangles" presStyleCnt="0"/>
      <dgm:spPr/>
    </dgm:pt>
    <dgm:pt modelId="{3E9EB3FE-E28C-4A29-B775-C43979ADCD95}" type="pres">
      <dgm:prSet presAssocID="{CDF6BD54-B504-45F5-8F79-EE755EFDAEF6}" presName="parentLin" presStyleCnt="0"/>
      <dgm:spPr/>
    </dgm:pt>
    <dgm:pt modelId="{AE280DB8-1122-4245-BC6E-D51112E049E1}" type="pres">
      <dgm:prSet presAssocID="{CDF6BD54-B504-45F5-8F79-EE755EFDAEF6}" presName="parentLeftMargin" presStyleLbl="node1" presStyleIdx="1" presStyleCnt="5"/>
      <dgm:spPr/>
    </dgm:pt>
    <dgm:pt modelId="{1DD18363-2EFF-4F2C-9844-5E39AC7D6FA4}" type="pres">
      <dgm:prSet presAssocID="{CDF6BD54-B504-45F5-8F79-EE755EFDAEF6}" presName="parentText" presStyleLbl="node1" presStyleIdx="2" presStyleCnt="5" custScaleX="92035" custScaleY="219853" custLinFactNeighborX="-39381" custLinFactNeighborY="-3484">
        <dgm:presLayoutVars>
          <dgm:chMax val="0"/>
          <dgm:bulletEnabled val="1"/>
        </dgm:presLayoutVars>
      </dgm:prSet>
      <dgm:spPr/>
    </dgm:pt>
    <dgm:pt modelId="{E16B6D10-0633-477E-8A9E-755A0D579025}" type="pres">
      <dgm:prSet presAssocID="{CDF6BD54-B504-45F5-8F79-EE755EFDAEF6}" presName="negativeSpace" presStyleCnt="0"/>
      <dgm:spPr/>
    </dgm:pt>
    <dgm:pt modelId="{97293F76-02C3-4F38-B204-7FF1B6FEF5AD}" type="pres">
      <dgm:prSet presAssocID="{CDF6BD54-B504-45F5-8F79-EE755EFDAEF6}" presName="childText" presStyleLbl="conFgAcc1" presStyleIdx="2" presStyleCnt="5" custScaleX="100000" custScaleY="70817" custLinFactY="-6948" custLinFactNeighborY="-100000">
        <dgm:presLayoutVars>
          <dgm:bulletEnabled val="1"/>
        </dgm:presLayoutVars>
      </dgm:prSet>
      <dgm:spPr/>
    </dgm:pt>
    <dgm:pt modelId="{813DF1D1-810B-48A9-BF84-0857E19DE64B}" type="pres">
      <dgm:prSet presAssocID="{69EC939B-881B-4B0D-B5C0-D5924ED9ABFE}" presName="spaceBetweenRectangles" presStyleCnt="0"/>
      <dgm:spPr/>
    </dgm:pt>
    <dgm:pt modelId="{ACA15AD9-26CB-4F35-B5E0-ED511CB16BFF}" type="pres">
      <dgm:prSet presAssocID="{27CA8531-5F51-4249-956E-F1794E5D19F9}" presName="parentLin" presStyleCnt="0"/>
      <dgm:spPr/>
    </dgm:pt>
    <dgm:pt modelId="{D2F9731F-34CD-4A87-8E09-397D826DB0D4}" type="pres">
      <dgm:prSet presAssocID="{27CA8531-5F51-4249-956E-F1794E5D19F9}" presName="parentLeftMargin" presStyleLbl="node1" presStyleIdx="2" presStyleCnt="5"/>
      <dgm:spPr/>
    </dgm:pt>
    <dgm:pt modelId="{B6F19C4C-ACB0-424A-9465-914360AC4D06}" type="pres">
      <dgm:prSet presAssocID="{27CA8531-5F51-4249-956E-F1794E5D19F9}" presName="parentText" presStyleLbl="node1" presStyleIdx="3" presStyleCnt="5" custScaleX="92035" custScaleY="219727" custLinFactNeighborX="-39381" custLinFactNeighborY="-27872">
        <dgm:presLayoutVars>
          <dgm:chMax val="0"/>
          <dgm:bulletEnabled val="1"/>
        </dgm:presLayoutVars>
      </dgm:prSet>
      <dgm:spPr/>
    </dgm:pt>
    <dgm:pt modelId="{58C38A48-26A5-4E8C-A9F8-16D8BABD5099}" type="pres">
      <dgm:prSet presAssocID="{27CA8531-5F51-4249-956E-F1794E5D19F9}" presName="negativeSpace" presStyleCnt="0"/>
      <dgm:spPr/>
    </dgm:pt>
    <dgm:pt modelId="{EFF93871-6F9E-4736-B01A-2539CE2932DF}" type="pres">
      <dgm:prSet presAssocID="{27CA8531-5F51-4249-956E-F1794E5D19F9}" presName="childText" presStyleLbl="conFgAcc1" presStyleIdx="3" presStyleCnt="5" custScaleX="100000" custScaleY="82516" custLinFactY="-1788" custLinFactNeighborY="-100000">
        <dgm:presLayoutVars>
          <dgm:bulletEnabled val="1"/>
        </dgm:presLayoutVars>
      </dgm:prSet>
      <dgm:spPr/>
    </dgm:pt>
    <dgm:pt modelId="{4C940F2E-843E-422B-9ECC-194A2245E063}" type="pres">
      <dgm:prSet presAssocID="{8F5ED024-137E-42E8-9904-3F69B2F923A1}" presName="spaceBetweenRectangles" presStyleCnt="0"/>
      <dgm:spPr/>
    </dgm:pt>
    <dgm:pt modelId="{F26B7C95-B703-4135-A9FC-9ABDBC91AF5D}" type="pres">
      <dgm:prSet presAssocID="{DC476F8C-F36A-4378-B1F3-855D6590BF02}" presName="parentLin" presStyleCnt="0"/>
      <dgm:spPr/>
    </dgm:pt>
    <dgm:pt modelId="{ADEAEFBE-6A6F-4F19-9DCD-DBDCA96AA1D7}" type="pres">
      <dgm:prSet presAssocID="{DC476F8C-F36A-4378-B1F3-855D6590BF02}" presName="parentLeftMargin" presStyleLbl="node1" presStyleIdx="3" presStyleCnt="5"/>
      <dgm:spPr/>
    </dgm:pt>
    <dgm:pt modelId="{21F10DFB-AC6A-423D-BD81-7785E58B206F}" type="pres">
      <dgm:prSet presAssocID="{DC476F8C-F36A-4378-B1F3-855D6590BF02}" presName="parentText" presStyleLbl="node1" presStyleIdx="4" presStyleCnt="5" custScaleX="92035" custScaleY="219727" custLinFactNeighborX="-39381" custLinFactNeighborY="-48776">
        <dgm:presLayoutVars>
          <dgm:chMax val="0"/>
          <dgm:bulletEnabled val="1"/>
        </dgm:presLayoutVars>
      </dgm:prSet>
      <dgm:spPr/>
    </dgm:pt>
    <dgm:pt modelId="{E797FF0D-9C1D-4188-97EE-DD05ADC671AF}" type="pres">
      <dgm:prSet presAssocID="{DC476F8C-F36A-4378-B1F3-855D6590BF02}" presName="negativeSpace" presStyleCnt="0"/>
      <dgm:spPr/>
    </dgm:pt>
    <dgm:pt modelId="{46A7F196-D377-4930-B53C-20EF9607FB49}" type="pres">
      <dgm:prSet presAssocID="{DC476F8C-F36A-4378-B1F3-855D6590BF02}" presName="childText" presStyleLbl="conFgAcc1" presStyleIdx="4" presStyleCnt="5" custScaleX="100000" custScaleY="70817" custLinFactY="-5524" custLinFactNeighborY="-100000">
        <dgm:presLayoutVars>
          <dgm:bulletEnabled val="1"/>
        </dgm:presLayoutVars>
      </dgm:prSet>
      <dgm:spPr/>
    </dgm:pt>
  </dgm:ptLst>
  <dgm:cxnLst>
    <dgm:cxn modelId="{F761BD3B-198D-41E2-B517-F3C5A7D0D7F0}" type="presOf" srcId="{A7772F37-B56E-4318-AB00-9BFB6E9131A9}" destId="{9CA0D4D6-90A3-4061-909C-D20E0F51F26C}" srcOrd="0" destOrd="0" presId="urn:microsoft.com/office/officeart/2005/8/layout/list1"/>
    <dgm:cxn modelId="{FC52863E-7069-4374-8452-C1040A185FA0}" type="presOf" srcId="{776CE58E-82DD-488F-8477-11629FC8F760}" destId="{FF4D72EE-5120-4E64-ADB1-51A5787BE082}" srcOrd="0" destOrd="0" presId="urn:microsoft.com/office/officeart/2005/8/layout/list1"/>
    <dgm:cxn modelId="{A911FD4A-8EA7-436F-A6B2-2C3EAE39996B}" srcId="{DC476F8C-F36A-4378-B1F3-855D6590BF02}" destId="{7401BECF-CB5B-44F2-A4E0-5450BA50F1E5}" srcOrd="0" destOrd="0" parTransId="{86B14DB9-1217-4D6D-8124-34944D44151A}" sibTransId="{6E5F9C70-935B-4247-82E4-7B1673F3B287}"/>
    <dgm:cxn modelId="{D37AE94C-46F0-4D79-A724-B39077A3BF58}" srcId="{2F6846EB-1287-44FE-8F27-B0D2080C6DC6}" destId="{27CA8531-5F51-4249-956E-F1794E5D19F9}" srcOrd="3" destOrd="0" parTransId="{D791F795-C17F-41F1-B733-D2EE8EFF7DE7}" sibTransId="{8F5ED024-137E-42E8-9904-3F69B2F923A1}"/>
    <dgm:cxn modelId="{B80ECE4E-3430-430D-9D15-49C8F046B996}" type="presOf" srcId="{7401BECF-CB5B-44F2-A4E0-5450BA50F1E5}" destId="{46A7F196-D377-4930-B53C-20EF9607FB49}" srcOrd="0" destOrd="0" presId="urn:microsoft.com/office/officeart/2005/8/layout/list1"/>
    <dgm:cxn modelId="{1932E651-F478-402B-912F-0654580F5DB8}" type="presOf" srcId="{2456DE66-BEFA-4DA3-91FF-A683F8A7CE52}" destId="{EEA63836-FDD2-4781-89D6-91D18284F52A}" srcOrd="0" destOrd="0" presId="urn:microsoft.com/office/officeart/2005/8/layout/list1"/>
    <dgm:cxn modelId="{E70AEB82-0AD1-425C-BEE0-515600C02F87}" type="presOf" srcId="{776CE58E-82DD-488F-8477-11629FC8F760}" destId="{BDFF7947-AD21-47AB-A9E9-D40FE42B508C}" srcOrd="1" destOrd="0" presId="urn:microsoft.com/office/officeart/2005/8/layout/list1"/>
    <dgm:cxn modelId="{B2D8EF83-6727-4B72-AE03-513A3C1A4E20}" srcId="{27CA8531-5F51-4249-956E-F1794E5D19F9}" destId="{E02011C8-D440-4B16-8230-9061A46E5FF8}" srcOrd="1" destOrd="0" parTransId="{E73C5E96-3218-4B05-A371-65A45CFBC592}" sibTransId="{C7BDB729-A001-4E9D-8180-A05910BABB92}"/>
    <dgm:cxn modelId="{1BE6A989-AB4C-4965-B518-CDDD339F5B7C}" type="presOf" srcId="{684911E6-AB86-4F02-AB90-EDF273C0358D}" destId="{EFF93871-6F9E-4736-B01A-2539CE2932DF}" srcOrd="0" destOrd="0" presId="urn:microsoft.com/office/officeart/2005/8/layout/list1"/>
    <dgm:cxn modelId="{C951E88B-1AC3-42B5-8AC6-CFBD1AE5FFF2}" type="presOf" srcId="{CDF6BD54-B504-45F5-8F79-EE755EFDAEF6}" destId="{AE280DB8-1122-4245-BC6E-D51112E049E1}" srcOrd="0" destOrd="0" presId="urn:microsoft.com/office/officeart/2005/8/layout/list1"/>
    <dgm:cxn modelId="{3C54788D-CE2D-46F1-8E5B-ADEFEDBDC399}" type="presOf" srcId="{27CA8531-5F51-4249-956E-F1794E5D19F9}" destId="{B6F19C4C-ACB0-424A-9465-914360AC4D06}" srcOrd="1" destOrd="0" presId="urn:microsoft.com/office/officeart/2005/8/layout/list1"/>
    <dgm:cxn modelId="{2BF7B495-6437-45D8-BAF7-2DB00BE34ACF}" srcId="{776CE58E-82DD-488F-8477-11629FC8F760}" destId="{312836FF-B8AF-4F47-94D1-6BE7A6B73A49}" srcOrd="0" destOrd="0" parTransId="{B598AE7B-B6A5-4531-A4D9-B92607F7701E}" sibTransId="{87D4AF41-9AB9-43BD-8CCA-5EE32C811429}"/>
    <dgm:cxn modelId="{F3FAD9A1-7F3C-4E3C-8144-63A72569CF08}" srcId="{2F6846EB-1287-44FE-8F27-B0D2080C6DC6}" destId="{2456DE66-BEFA-4DA3-91FF-A683F8A7CE52}" srcOrd="1" destOrd="0" parTransId="{A498CFD7-DE29-48E4-9C7D-7825AAA1E455}" sibTransId="{4EECC202-B695-45BF-A9F8-31BD5D75FBB0}"/>
    <dgm:cxn modelId="{4B8798A2-9A5F-4A87-B6E3-B2CE31ACFAC1}" type="presOf" srcId="{27CA8531-5F51-4249-956E-F1794E5D19F9}" destId="{D2F9731F-34CD-4A87-8E09-397D826DB0D4}" srcOrd="0" destOrd="0" presId="urn:microsoft.com/office/officeart/2005/8/layout/list1"/>
    <dgm:cxn modelId="{A86820AE-FB57-43B2-B00C-B531A3275D44}" srcId="{2F6846EB-1287-44FE-8F27-B0D2080C6DC6}" destId="{DC476F8C-F36A-4378-B1F3-855D6590BF02}" srcOrd="4" destOrd="0" parTransId="{F2A24214-185F-416F-BD7D-41394EA94A1A}" sibTransId="{7B494099-00AF-43E8-B561-3D06C09D917D}"/>
    <dgm:cxn modelId="{0BAECABA-6EC1-4C25-A4DF-A4E88D0FA155}" type="presOf" srcId="{312836FF-B8AF-4F47-94D1-6BE7A6B73A49}" destId="{4D473E9A-FA89-4C0B-A9F6-D3D7D3A1C493}" srcOrd="0" destOrd="0" presId="urn:microsoft.com/office/officeart/2005/8/layout/list1"/>
    <dgm:cxn modelId="{75CD50C2-27DC-433D-9717-09C1E6113418}" srcId="{27CA8531-5F51-4249-956E-F1794E5D19F9}" destId="{684911E6-AB86-4F02-AB90-EDF273C0358D}" srcOrd="0" destOrd="0" parTransId="{9395DEDF-9F81-48E3-9E54-6C264D4EBE77}" sibTransId="{CEE04FBF-C98E-4344-99C1-D2FA7FB5F693}"/>
    <dgm:cxn modelId="{76D241C4-88C6-45B1-914B-1D9CF076B5AF}" type="presOf" srcId="{2456DE66-BEFA-4DA3-91FF-A683F8A7CE52}" destId="{DA82B678-40E0-4EDD-BB65-1108B4B485A0}" srcOrd="1" destOrd="0" presId="urn:microsoft.com/office/officeart/2005/8/layout/list1"/>
    <dgm:cxn modelId="{C2B60AC7-0F39-42B2-8FAF-A056513DA9FF}" type="presOf" srcId="{A1FD384A-5431-47E7-8A33-244B3D2F7FF1}" destId="{97293F76-02C3-4F38-B204-7FF1B6FEF5AD}" srcOrd="0" destOrd="0" presId="urn:microsoft.com/office/officeart/2005/8/layout/list1"/>
    <dgm:cxn modelId="{F1BC8FC8-DA7C-4591-9CF2-7B6382F04345}" type="presOf" srcId="{CDF6BD54-B504-45F5-8F79-EE755EFDAEF6}" destId="{1DD18363-2EFF-4F2C-9844-5E39AC7D6FA4}" srcOrd="1" destOrd="0" presId="urn:microsoft.com/office/officeart/2005/8/layout/list1"/>
    <dgm:cxn modelId="{1C3F5BD0-631B-46C7-AA63-C1D929998F57}" srcId="{2F6846EB-1287-44FE-8F27-B0D2080C6DC6}" destId="{CDF6BD54-B504-45F5-8F79-EE755EFDAEF6}" srcOrd="2" destOrd="0" parTransId="{B8226E44-91C4-493B-A847-5BC332CA816C}" sibTransId="{69EC939B-881B-4B0D-B5C0-D5924ED9ABFE}"/>
    <dgm:cxn modelId="{37F02AD7-5DE7-4A2C-A5C1-D062A0CB2F35}" type="presOf" srcId="{E02011C8-D440-4B16-8230-9061A46E5FF8}" destId="{EFF93871-6F9E-4736-B01A-2539CE2932DF}" srcOrd="0" destOrd="1" presId="urn:microsoft.com/office/officeart/2005/8/layout/list1"/>
    <dgm:cxn modelId="{2404ABE2-213E-43AD-B5E5-9BF2410479D4}" srcId="{CDF6BD54-B504-45F5-8F79-EE755EFDAEF6}" destId="{A1FD384A-5431-47E7-8A33-244B3D2F7FF1}" srcOrd="0" destOrd="0" parTransId="{79842B48-A3ED-4022-AAD1-E455EDC5CBF0}" sibTransId="{F9BCB4D4-D165-4F7B-9D41-87182E319EB0}"/>
    <dgm:cxn modelId="{A50717E5-1965-4816-B9B4-CE177BBE5D37}" srcId="{2F6846EB-1287-44FE-8F27-B0D2080C6DC6}" destId="{776CE58E-82DD-488F-8477-11629FC8F760}" srcOrd="0" destOrd="0" parTransId="{D1C95953-E958-43B4-95ED-7C86A82BA9E1}" sibTransId="{EF9E0A2B-8EF0-4E88-B404-E226DA22E01D}"/>
    <dgm:cxn modelId="{74D313EC-2A23-475D-B6E9-52916EF89ECB}" srcId="{2456DE66-BEFA-4DA3-91FF-A683F8A7CE52}" destId="{A7772F37-B56E-4318-AB00-9BFB6E9131A9}" srcOrd="0" destOrd="0" parTransId="{5FD0AED1-BDEC-497E-AFCE-1A36AE27ED99}" sibTransId="{03A7B331-6C1A-4535-BD7C-6E076CD0A278}"/>
    <dgm:cxn modelId="{C86F25EE-34BF-430F-BEA2-AC173AE3ED93}" type="presOf" srcId="{DC476F8C-F36A-4378-B1F3-855D6590BF02}" destId="{ADEAEFBE-6A6F-4F19-9DCD-DBDCA96AA1D7}" srcOrd="0" destOrd="0" presId="urn:microsoft.com/office/officeart/2005/8/layout/list1"/>
    <dgm:cxn modelId="{758D76EF-2402-40F4-9550-3CF51EE6477C}" type="presOf" srcId="{2F6846EB-1287-44FE-8F27-B0D2080C6DC6}" destId="{CC4C054A-6B1F-4D48-8B2A-32D735622BC8}" srcOrd="0" destOrd="0" presId="urn:microsoft.com/office/officeart/2005/8/layout/list1"/>
    <dgm:cxn modelId="{426E62F3-1AC5-4F1A-8743-7D3A22E8DD96}" type="presOf" srcId="{DC476F8C-F36A-4378-B1F3-855D6590BF02}" destId="{21F10DFB-AC6A-423D-BD81-7785E58B206F}" srcOrd="1" destOrd="0" presId="urn:microsoft.com/office/officeart/2005/8/layout/list1"/>
    <dgm:cxn modelId="{369A587B-F72E-4205-9708-E7BE3A4BFC24}" type="presParOf" srcId="{CC4C054A-6B1F-4D48-8B2A-32D735622BC8}" destId="{290FF71F-882A-40D2-9691-FB102D10E9CD}" srcOrd="0" destOrd="0" presId="urn:microsoft.com/office/officeart/2005/8/layout/list1"/>
    <dgm:cxn modelId="{BF8D7748-8D13-45A4-8A8B-2AE76CCA2C26}" type="presParOf" srcId="{290FF71F-882A-40D2-9691-FB102D10E9CD}" destId="{FF4D72EE-5120-4E64-ADB1-51A5787BE082}" srcOrd="0" destOrd="0" presId="urn:microsoft.com/office/officeart/2005/8/layout/list1"/>
    <dgm:cxn modelId="{B2EEBFD8-29B3-46DA-A706-452D9AEE12F2}" type="presParOf" srcId="{290FF71F-882A-40D2-9691-FB102D10E9CD}" destId="{BDFF7947-AD21-47AB-A9E9-D40FE42B508C}" srcOrd="1" destOrd="0" presId="urn:microsoft.com/office/officeart/2005/8/layout/list1"/>
    <dgm:cxn modelId="{65D8AE50-1290-400B-B2DD-BE0389975570}" type="presParOf" srcId="{CC4C054A-6B1F-4D48-8B2A-32D735622BC8}" destId="{A88EED56-B276-41BC-A955-C179FF23F103}" srcOrd="1" destOrd="0" presId="urn:microsoft.com/office/officeart/2005/8/layout/list1"/>
    <dgm:cxn modelId="{CF805F9B-4792-4DC0-B473-F2933F5128EF}" type="presParOf" srcId="{CC4C054A-6B1F-4D48-8B2A-32D735622BC8}" destId="{4D473E9A-FA89-4C0B-A9F6-D3D7D3A1C493}" srcOrd="2" destOrd="0" presId="urn:microsoft.com/office/officeart/2005/8/layout/list1"/>
    <dgm:cxn modelId="{E01F22EA-F5BF-4C0C-A4E7-0BE5D0CE247A}" type="presParOf" srcId="{CC4C054A-6B1F-4D48-8B2A-32D735622BC8}" destId="{264C1FC0-96D8-445F-B762-289409F34546}" srcOrd="3" destOrd="0" presId="urn:microsoft.com/office/officeart/2005/8/layout/list1"/>
    <dgm:cxn modelId="{FCF7BA7F-50C0-41EB-AB0E-CDB76A84568F}" type="presParOf" srcId="{CC4C054A-6B1F-4D48-8B2A-32D735622BC8}" destId="{0ECEA552-A33E-4F1A-AEE5-2736DC10F375}" srcOrd="4" destOrd="0" presId="urn:microsoft.com/office/officeart/2005/8/layout/list1"/>
    <dgm:cxn modelId="{EA977DF8-B627-4C40-8598-600B05420173}" type="presParOf" srcId="{0ECEA552-A33E-4F1A-AEE5-2736DC10F375}" destId="{EEA63836-FDD2-4781-89D6-91D18284F52A}" srcOrd="0" destOrd="0" presId="urn:microsoft.com/office/officeart/2005/8/layout/list1"/>
    <dgm:cxn modelId="{3084677D-B426-452E-97C5-4055F2E3CDC4}" type="presParOf" srcId="{0ECEA552-A33E-4F1A-AEE5-2736DC10F375}" destId="{DA82B678-40E0-4EDD-BB65-1108B4B485A0}" srcOrd="1" destOrd="0" presId="urn:microsoft.com/office/officeart/2005/8/layout/list1"/>
    <dgm:cxn modelId="{52ADBC35-979F-4A5B-B375-FDDE08BD8C25}" type="presParOf" srcId="{CC4C054A-6B1F-4D48-8B2A-32D735622BC8}" destId="{F8ED34F9-8E57-446E-95B9-3C0D36F348F1}" srcOrd="5" destOrd="0" presId="urn:microsoft.com/office/officeart/2005/8/layout/list1"/>
    <dgm:cxn modelId="{77C5FF25-C680-47B8-8ACD-EC11AC689A6C}" type="presParOf" srcId="{CC4C054A-6B1F-4D48-8B2A-32D735622BC8}" destId="{9CA0D4D6-90A3-4061-909C-D20E0F51F26C}" srcOrd="6" destOrd="0" presId="urn:microsoft.com/office/officeart/2005/8/layout/list1"/>
    <dgm:cxn modelId="{99FD282C-12D8-46D4-8085-4B5CDFC02F15}" type="presParOf" srcId="{CC4C054A-6B1F-4D48-8B2A-32D735622BC8}" destId="{CF10C9EC-C3C2-4D3A-B4B0-6F32506882AE}" srcOrd="7" destOrd="0" presId="urn:microsoft.com/office/officeart/2005/8/layout/list1"/>
    <dgm:cxn modelId="{5A31D82B-E7C1-4D39-BE56-FCC9E118AFFB}" type="presParOf" srcId="{CC4C054A-6B1F-4D48-8B2A-32D735622BC8}" destId="{3E9EB3FE-E28C-4A29-B775-C43979ADCD95}" srcOrd="8" destOrd="0" presId="urn:microsoft.com/office/officeart/2005/8/layout/list1"/>
    <dgm:cxn modelId="{478F9C20-BE15-48A4-90C5-A262DCD45EFB}" type="presParOf" srcId="{3E9EB3FE-E28C-4A29-B775-C43979ADCD95}" destId="{AE280DB8-1122-4245-BC6E-D51112E049E1}" srcOrd="0" destOrd="0" presId="urn:microsoft.com/office/officeart/2005/8/layout/list1"/>
    <dgm:cxn modelId="{11813B45-7D9A-425A-8685-54CEEE603987}" type="presParOf" srcId="{3E9EB3FE-E28C-4A29-B775-C43979ADCD95}" destId="{1DD18363-2EFF-4F2C-9844-5E39AC7D6FA4}" srcOrd="1" destOrd="0" presId="urn:microsoft.com/office/officeart/2005/8/layout/list1"/>
    <dgm:cxn modelId="{EE82BB91-3147-4D9E-AC3F-99387310FEA1}" type="presParOf" srcId="{CC4C054A-6B1F-4D48-8B2A-32D735622BC8}" destId="{E16B6D10-0633-477E-8A9E-755A0D579025}" srcOrd="9" destOrd="0" presId="urn:microsoft.com/office/officeart/2005/8/layout/list1"/>
    <dgm:cxn modelId="{46D7F471-4B14-4C64-9B2A-E81CE3E1DC6A}" type="presParOf" srcId="{CC4C054A-6B1F-4D48-8B2A-32D735622BC8}" destId="{97293F76-02C3-4F38-B204-7FF1B6FEF5AD}" srcOrd="10" destOrd="0" presId="urn:microsoft.com/office/officeart/2005/8/layout/list1"/>
    <dgm:cxn modelId="{0B745E69-22F6-4EF7-BA1A-B6416BB91FDC}" type="presParOf" srcId="{CC4C054A-6B1F-4D48-8B2A-32D735622BC8}" destId="{813DF1D1-810B-48A9-BF84-0857E19DE64B}" srcOrd="11" destOrd="0" presId="urn:microsoft.com/office/officeart/2005/8/layout/list1"/>
    <dgm:cxn modelId="{4F12F76E-86E5-4657-A5F7-3EC3340CC006}" type="presParOf" srcId="{CC4C054A-6B1F-4D48-8B2A-32D735622BC8}" destId="{ACA15AD9-26CB-4F35-B5E0-ED511CB16BFF}" srcOrd="12" destOrd="0" presId="urn:microsoft.com/office/officeart/2005/8/layout/list1"/>
    <dgm:cxn modelId="{7D6DF350-4368-40C0-874D-9559DC3E021A}" type="presParOf" srcId="{ACA15AD9-26CB-4F35-B5E0-ED511CB16BFF}" destId="{D2F9731F-34CD-4A87-8E09-397D826DB0D4}" srcOrd="0" destOrd="0" presId="urn:microsoft.com/office/officeart/2005/8/layout/list1"/>
    <dgm:cxn modelId="{85EEC72B-6EF4-42AD-A64C-F86F28DF9FF3}" type="presParOf" srcId="{ACA15AD9-26CB-4F35-B5E0-ED511CB16BFF}" destId="{B6F19C4C-ACB0-424A-9465-914360AC4D06}" srcOrd="1" destOrd="0" presId="urn:microsoft.com/office/officeart/2005/8/layout/list1"/>
    <dgm:cxn modelId="{61A81D1D-7F6E-4818-AF7F-D2353BC70B50}" type="presParOf" srcId="{CC4C054A-6B1F-4D48-8B2A-32D735622BC8}" destId="{58C38A48-26A5-4E8C-A9F8-16D8BABD5099}" srcOrd="13" destOrd="0" presId="urn:microsoft.com/office/officeart/2005/8/layout/list1"/>
    <dgm:cxn modelId="{6DAFC617-B29E-4E6A-959A-0C4C77723E88}" type="presParOf" srcId="{CC4C054A-6B1F-4D48-8B2A-32D735622BC8}" destId="{EFF93871-6F9E-4736-B01A-2539CE2932DF}" srcOrd="14" destOrd="0" presId="urn:microsoft.com/office/officeart/2005/8/layout/list1"/>
    <dgm:cxn modelId="{2F218A74-42E7-43C7-89B1-3DF969E65F4A}" type="presParOf" srcId="{CC4C054A-6B1F-4D48-8B2A-32D735622BC8}" destId="{4C940F2E-843E-422B-9ECC-194A2245E063}" srcOrd="15" destOrd="0" presId="urn:microsoft.com/office/officeart/2005/8/layout/list1"/>
    <dgm:cxn modelId="{D6DF5C65-BDF1-4FE9-9F17-301EF6312C13}" type="presParOf" srcId="{CC4C054A-6B1F-4D48-8B2A-32D735622BC8}" destId="{F26B7C95-B703-4135-A9FC-9ABDBC91AF5D}" srcOrd="16" destOrd="0" presId="urn:microsoft.com/office/officeart/2005/8/layout/list1"/>
    <dgm:cxn modelId="{22CFA801-7A1C-45A9-9324-9EED66CD5251}" type="presParOf" srcId="{F26B7C95-B703-4135-A9FC-9ABDBC91AF5D}" destId="{ADEAEFBE-6A6F-4F19-9DCD-DBDCA96AA1D7}" srcOrd="0" destOrd="0" presId="urn:microsoft.com/office/officeart/2005/8/layout/list1"/>
    <dgm:cxn modelId="{171BB40A-D12B-494C-87D1-F07D23F65571}" type="presParOf" srcId="{F26B7C95-B703-4135-A9FC-9ABDBC91AF5D}" destId="{21F10DFB-AC6A-423D-BD81-7785E58B206F}" srcOrd="1" destOrd="0" presId="urn:microsoft.com/office/officeart/2005/8/layout/list1"/>
    <dgm:cxn modelId="{8A91DA5B-F2AF-46E8-85EB-9C3B94385A79}" type="presParOf" srcId="{CC4C054A-6B1F-4D48-8B2A-32D735622BC8}" destId="{E797FF0D-9C1D-4188-97EE-DD05ADC671AF}" srcOrd="17" destOrd="0" presId="urn:microsoft.com/office/officeart/2005/8/layout/list1"/>
    <dgm:cxn modelId="{B402798B-9647-44DA-8543-0D834552D0AD}" type="presParOf" srcId="{CC4C054A-6B1F-4D48-8B2A-32D735622BC8}" destId="{46A7F196-D377-4930-B53C-20EF9607FB49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C78CC48-946B-4FD1-A112-16B1A9F213B7}" type="doc">
      <dgm:prSet loTypeId="urn:microsoft.com/office/officeart/2005/8/layout/radial1" loCatId="cycle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zh-TW" altLang="en-US"/>
        </a:p>
      </dgm:t>
    </dgm:pt>
    <dgm:pt modelId="{E3DDC99B-18D4-487E-B088-A5FD0B6C484E}">
      <dgm:prSet phldrT="[文字]" custT="1"/>
      <dgm:spPr>
        <a:solidFill>
          <a:srgbClr val="FFC000"/>
        </a:solidFill>
      </dgm:spPr>
      <dgm:t>
        <a:bodyPr/>
        <a:lstStyle/>
        <a:p>
          <a:pPr>
            <a:lnSpc>
              <a:spcPts val="2400"/>
            </a:lnSpc>
            <a:spcAft>
              <a:spcPts val="0"/>
            </a:spcAft>
          </a:pPr>
          <a:r>
            <a:rPr lang="zh-TW" altLang="en-US" sz="1800" b="1" dirty="0">
              <a:solidFill>
                <a:schemeClr val="bg1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智科國際</a:t>
          </a:r>
          <a:br>
            <a:rPr lang="en-US" altLang="zh-TW" sz="1800" b="1" dirty="0">
              <a:solidFill>
                <a:schemeClr val="bg1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zh-TW" altLang="en-US" sz="1800" b="1" dirty="0">
              <a:solidFill>
                <a:schemeClr val="bg1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博士學程</a:t>
          </a:r>
          <a:endParaRPr lang="zh-TW" altLang="en-US" sz="1800" b="1" dirty="0">
            <a:solidFill>
              <a:schemeClr val="bg1">
                <a:lumMod val="25000"/>
              </a:schemeClr>
            </a:solidFill>
            <a:effectLst/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0B7B8E98-0FF3-4C55-8311-12FC467EF791}" type="parTrans" cxnId="{CA885976-ECB8-4928-AF32-E1E027CB9005}">
      <dgm:prSet/>
      <dgm:spPr/>
      <dgm:t>
        <a:bodyPr/>
        <a:lstStyle/>
        <a:p>
          <a:endParaRPr lang="zh-TW" altLang="en-US" sz="1200">
            <a:solidFill>
              <a:srgbClr val="2D3880"/>
            </a:solidFill>
            <a:effectLst/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F722455B-3E69-48F0-B909-31EAD8FD8E6D}" type="sibTrans" cxnId="{CA885976-ECB8-4928-AF32-E1E027CB9005}">
      <dgm:prSet/>
      <dgm:spPr/>
      <dgm:t>
        <a:bodyPr/>
        <a:lstStyle/>
        <a:p>
          <a:endParaRPr lang="zh-TW" altLang="en-US" sz="1200">
            <a:solidFill>
              <a:srgbClr val="2D3880"/>
            </a:solidFill>
            <a:effectLst/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042D0F2D-E451-4081-B438-386326514AD1}">
      <dgm:prSet phldrT="[文字]" custT="1"/>
      <dgm:spPr>
        <a:solidFill>
          <a:schemeClr val="bg1">
            <a:lumMod val="75000"/>
          </a:schemeClr>
        </a:solidFill>
      </dgm:spPr>
      <dgm:t>
        <a:bodyPr/>
        <a:lstStyle/>
        <a:p>
          <a:pPr>
            <a:lnSpc>
              <a:spcPts val="2400"/>
            </a:lnSpc>
            <a:spcAft>
              <a:spcPts val="0"/>
            </a:spcAft>
          </a:pPr>
          <a:r>
            <a:rPr lang="zh-TW" altLang="en-US" sz="1800" b="1" dirty="0">
              <a:solidFill>
                <a:srgbClr val="2D388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智慧</a:t>
          </a:r>
          <a:endParaRPr lang="en-US" altLang="zh-TW" sz="1800" b="1" dirty="0">
            <a:solidFill>
              <a:srgbClr val="2D3880"/>
            </a:solidFill>
            <a:effectLst/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>
            <a:lnSpc>
              <a:spcPts val="2400"/>
            </a:lnSpc>
            <a:spcAft>
              <a:spcPts val="0"/>
            </a:spcAft>
          </a:pPr>
          <a:r>
            <a:rPr lang="zh-TW" altLang="en-US" sz="1800" b="1" dirty="0">
              <a:solidFill>
                <a:srgbClr val="2D388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製造</a:t>
          </a:r>
        </a:p>
      </dgm:t>
    </dgm:pt>
    <dgm:pt modelId="{6E1BA390-A0B5-4D9F-8015-125528F4C1DF}" type="parTrans" cxnId="{9DF293EC-D728-431D-99DB-5A3C6B86E2AF}">
      <dgm:prSet custT="1"/>
      <dgm:spPr/>
      <dgm:t>
        <a:bodyPr/>
        <a:lstStyle/>
        <a:p>
          <a:endParaRPr lang="zh-TW" altLang="en-US" sz="200">
            <a:solidFill>
              <a:srgbClr val="2D3880"/>
            </a:solidFill>
            <a:effectLst/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9233C17E-BBFB-429B-8F69-F1AFA9E9490E}" type="sibTrans" cxnId="{9DF293EC-D728-431D-99DB-5A3C6B86E2AF}">
      <dgm:prSet/>
      <dgm:spPr/>
      <dgm:t>
        <a:bodyPr/>
        <a:lstStyle/>
        <a:p>
          <a:endParaRPr lang="zh-TW" altLang="en-US" sz="1200">
            <a:solidFill>
              <a:srgbClr val="2D3880"/>
            </a:solidFill>
            <a:effectLst/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E0E22B60-24EB-4284-8D7F-670765633987}">
      <dgm:prSet phldrT="[文字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>
            <a:lnSpc>
              <a:spcPts val="2400"/>
            </a:lnSpc>
            <a:spcAft>
              <a:spcPts val="0"/>
            </a:spcAft>
          </a:pPr>
          <a:r>
            <a:rPr lang="zh-TW" altLang="en-US" sz="1800" b="1" dirty="0">
              <a:solidFill>
                <a:srgbClr val="2D388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智慧</a:t>
          </a:r>
          <a:endParaRPr lang="en-US" altLang="zh-TW" sz="1800" b="1" dirty="0">
            <a:solidFill>
              <a:srgbClr val="2D3880"/>
            </a:solidFill>
            <a:effectLst/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>
            <a:lnSpc>
              <a:spcPts val="2400"/>
            </a:lnSpc>
            <a:spcAft>
              <a:spcPts val="0"/>
            </a:spcAft>
          </a:pPr>
          <a:r>
            <a:rPr lang="zh-TW" altLang="en-US" sz="1800" b="1" dirty="0">
              <a:solidFill>
                <a:srgbClr val="2D388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材料</a:t>
          </a:r>
        </a:p>
      </dgm:t>
    </dgm:pt>
    <dgm:pt modelId="{03D0EE3F-820D-41D9-BC14-E49003CCA8E0}" type="parTrans" cxnId="{978831C8-810B-48CC-A814-B3564271F1D8}">
      <dgm:prSet custT="1"/>
      <dgm:spPr/>
      <dgm:t>
        <a:bodyPr/>
        <a:lstStyle/>
        <a:p>
          <a:endParaRPr lang="zh-TW" altLang="en-US" sz="200">
            <a:solidFill>
              <a:srgbClr val="2D3880"/>
            </a:solidFill>
            <a:effectLst/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63892274-DCFC-447B-B18D-00942DA858F9}" type="sibTrans" cxnId="{978831C8-810B-48CC-A814-B3564271F1D8}">
      <dgm:prSet/>
      <dgm:spPr/>
      <dgm:t>
        <a:bodyPr/>
        <a:lstStyle/>
        <a:p>
          <a:endParaRPr lang="zh-TW" altLang="en-US" sz="1200">
            <a:solidFill>
              <a:srgbClr val="2D3880"/>
            </a:solidFill>
            <a:effectLst/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E6EA02F0-79D6-4D48-9DF3-9A2BE341206B}">
      <dgm:prSet phldrT="[文字]" custT="1"/>
      <dgm:spPr>
        <a:solidFill>
          <a:srgbClr val="92D050"/>
        </a:solidFill>
      </dgm:spPr>
      <dgm:t>
        <a:bodyPr/>
        <a:lstStyle/>
        <a:p>
          <a:pPr>
            <a:lnSpc>
              <a:spcPts val="2400"/>
            </a:lnSpc>
            <a:spcAft>
              <a:spcPts val="0"/>
            </a:spcAft>
          </a:pPr>
          <a:r>
            <a:rPr lang="zh-TW" altLang="en-US" sz="1800" b="1" dirty="0">
              <a:solidFill>
                <a:srgbClr val="2D388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智慧</a:t>
          </a:r>
          <a:endParaRPr lang="en-US" altLang="zh-TW" sz="1800" b="1" dirty="0">
            <a:solidFill>
              <a:srgbClr val="2D3880"/>
            </a:solidFill>
            <a:effectLst/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>
            <a:lnSpc>
              <a:spcPts val="2400"/>
            </a:lnSpc>
            <a:spcAft>
              <a:spcPts val="0"/>
            </a:spcAft>
          </a:pPr>
          <a:r>
            <a:rPr lang="zh-TW" altLang="en-US" sz="1800" b="1" dirty="0">
              <a:solidFill>
                <a:srgbClr val="2D388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城鄉</a:t>
          </a:r>
        </a:p>
      </dgm:t>
    </dgm:pt>
    <dgm:pt modelId="{C017ED86-01E0-4D02-8437-0D4C55A3E548}" type="parTrans" cxnId="{B172EEE5-56E3-4585-83FB-F4BE85AF9F41}">
      <dgm:prSet custT="1"/>
      <dgm:spPr/>
      <dgm:t>
        <a:bodyPr/>
        <a:lstStyle/>
        <a:p>
          <a:endParaRPr lang="zh-TW" altLang="en-US" sz="200">
            <a:solidFill>
              <a:srgbClr val="2D3880"/>
            </a:solidFill>
            <a:effectLst/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AB71AE35-8656-4A40-BF20-50179FF6F81C}" type="sibTrans" cxnId="{B172EEE5-56E3-4585-83FB-F4BE85AF9F41}">
      <dgm:prSet/>
      <dgm:spPr/>
      <dgm:t>
        <a:bodyPr/>
        <a:lstStyle/>
        <a:p>
          <a:endParaRPr lang="zh-TW" altLang="en-US" sz="1200">
            <a:solidFill>
              <a:srgbClr val="2D3880"/>
            </a:solidFill>
            <a:effectLst/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3EC36D2C-7A5E-4A14-9401-62E932CD0DFB}" type="pres">
      <dgm:prSet presAssocID="{4C78CC48-946B-4FD1-A112-16B1A9F213B7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531391F-368B-442C-8B8E-0A550661F1FB}" type="pres">
      <dgm:prSet presAssocID="{E3DDC99B-18D4-487E-B088-A5FD0B6C484E}" presName="centerShape" presStyleLbl="node0" presStyleIdx="0" presStyleCnt="1" custScaleX="127311" custScaleY="127152" custLinFactNeighborX="-790" custLinFactNeighborY="-8759"/>
      <dgm:spPr/>
    </dgm:pt>
    <dgm:pt modelId="{4857A034-1B3A-4116-9668-7FEE93DB9E03}" type="pres">
      <dgm:prSet presAssocID="{6E1BA390-A0B5-4D9F-8015-125528F4C1DF}" presName="Name9" presStyleLbl="parChTrans1D2" presStyleIdx="0" presStyleCnt="3"/>
      <dgm:spPr/>
    </dgm:pt>
    <dgm:pt modelId="{7B13DEA8-52E1-4586-A7C5-5A528815AC88}" type="pres">
      <dgm:prSet presAssocID="{6E1BA390-A0B5-4D9F-8015-125528F4C1DF}" presName="connTx" presStyleLbl="parChTrans1D2" presStyleIdx="0" presStyleCnt="3"/>
      <dgm:spPr/>
    </dgm:pt>
    <dgm:pt modelId="{FCC1C01D-F177-4A22-BFC8-24F5A7313941}" type="pres">
      <dgm:prSet presAssocID="{042D0F2D-E451-4081-B438-386326514AD1}" presName="node" presStyleLbl="node1" presStyleIdx="0" presStyleCnt="3" custScaleX="91632" custScaleY="91632" custRadScaleRad="113125" custRadScaleInc="38711">
        <dgm:presLayoutVars>
          <dgm:bulletEnabled val="1"/>
        </dgm:presLayoutVars>
      </dgm:prSet>
      <dgm:spPr/>
    </dgm:pt>
    <dgm:pt modelId="{B5F35EB5-2446-46F8-9A9E-2F6F88BDA8EF}" type="pres">
      <dgm:prSet presAssocID="{03D0EE3F-820D-41D9-BC14-E49003CCA8E0}" presName="Name9" presStyleLbl="parChTrans1D2" presStyleIdx="1" presStyleCnt="3"/>
      <dgm:spPr/>
    </dgm:pt>
    <dgm:pt modelId="{E739FCF7-817B-47FE-8DE3-201F8E039723}" type="pres">
      <dgm:prSet presAssocID="{03D0EE3F-820D-41D9-BC14-E49003CCA8E0}" presName="connTx" presStyleLbl="parChTrans1D2" presStyleIdx="1" presStyleCnt="3"/>
      <dgm:spPr/>
    </dgm:pt>
    <dgm:pt modelId="{B25D9E9B-D184-47CB-8483-4235D3C68AFA}" type="pres">
      <dgm:prSet presAssocID="{E0E22B60-24EB-4284-8D7F-670765633987}" presName="node" presStyleLbl="node1" presStyleIdx="1" presStyleCnt="3" custScaleX="91632" custScaleY="91632" custRadScaleRad="95499" custRadScaleInc="23641">
        <dgm:presLayoutVars>
          <dgm:bulletEnabled val="1"/>
        </dgm:presLayoutVars>
      </dgm:prSet>
      <dgm:spPr/>
    </dgm:pt>
    <dgm:pt modelId="{D07B98C4-BC6F-4E5C-A3EE-FDF7353BB963}" type="pres">
      <dgm:prSet presAssocID="{C017ED86-01E0-4D02-8437-0D4C55A3E548}" presName="Name9" presStyleLbl="parChTrans1D2" presStyleIdx="2" presStyleCnt="3"/>
      <dgm:spPr/>
    </dgm:pt>
    <dgm:pt modelId="{B8F9FB07-622E-4214-B172-3C87F04FC0EA}" type="pres">
      <dgm:prSet presAssocID="{C017ED86-01E0-4D02-8437-0D4C55A3E548}" presName="connTx" presStyleLbl="parChTrans1D2" presStyleIdx="2" presStyleCnt="3"/>
      <dgm:spPr/>
    </dgm:pt>
    <dgm:pt modelId="{A5274F7D-485F-4D64-9B88-84BB6EE895B3}" type="pres">
      <dgm:prSet presAssocID="{E6EA02F0-79D6-4D48-9DF3-9A2BE341206B}" presName="node" presStyleLbl="node1" presStyleIdx="2" presStyleCnt="3" custScaleX="91632" custScaleY="91632" custRadScaleRad="105915" custRadScaleInc="74707">
        <dgm:presLayoutVars>
          <dgm:bulletEnabled val="1"/>
        </dgm:presLayoutVars>
      </dgm:prSet>
      <dgm:spPr/>
    </dgm:pt>
  </dgm:ptLst>
  <dgm:cxnLst>
    <dgm:cxn modelId="{DDFDF201-A963-4FF3-9DF1-9907D570C3A8}" type="presOf" srcId="{6E1BA390-A0B5-4D9F-8015-125528F4C1DF}" destId="{4857A034-1B3A-4116-9668-7FEE93DB9E03}" srcOrd="0" destOrd="0" presId="urn:microsoft.com/office/officeart/2005/8/layout/radial1"/>
    <dgm:cxn modelId="{5B50EC4C-E25A-4520-BD27-EAA898A09084}" type="presOf" srcId="{E3DDC99B-18D4-487E-B088-A5FD0B6C484E}" destId="{0531391F-368B-442C-8B8E-0A550661F1FB}" srcOrd="0" destOrd="0" presId="urn:microsoft.com/office/officeart/2005/8/layout/radial1"/>
    <dgm:cxn modelId="{CA885976-ECB8-4928-AF32-E1E027CB9005}" srcId="{4C78CC48-946B-4FD1-A112-16B1A9F213B7}" destId="{E3DDC99B-18D4-487E-B088-A5FD0B6C484E}" srcOrd="0" destOrd="0" parTransId="{0B7B8E98-0FF3-4C55-8311-12FC467EF791}" sibTransId="{F722455B-3E69-48F0-B909-31EAD8FD8E6D}"/>
    <dgm:cxn modelId="{65D0BF7D-EE93-46E5-8AB7-1F514C474BC7}" type="presOf" srcId="{C017ED86-01E0-4D02-8437-0D4C55A3E548}" destId="{B8F9FB07-622E-4214-B172-3C87F04FC0EA}" srcOrd="1" destOrd="0" presId="urn:microsoft.com/office/officeart/2005/8/layout/radial1"/>
    <dgm:cxn modelId="{C497B09E-2F45-43F2-AAC9-9D8DBB860D2A}" type="presOf" srcId="{4C78CC48-946B-4FD1-A112-16B1A9F213B7}" destId="{3EC36D2C-7A5E-4A14-9401-62E932CD0DFB}" srcOrd="0" destOrd="0" presId="urn:microsoft.com/office/officeart/2005/8/layout/radial1"/>
    <dgm:cxn modelId="{CA595EA4-00C5-4473-A926-FD9511368338}" type="presOf" srcId="{E0E22B60-24EB-4284-8D7F-670765633987}" destId="{B25D9E9B-D184-47CB-8483-4235D3C68AFA}" srcOrd="0" destOrd="0" presId="urn:microsoft.com/office/officeart/2005/8/layout/radial1"/>
    <dgm:cxn modelId="{F28EA7B6-FFE9-4739-B01F-5CF847AF5A8F}" type="presOf" srcId="{C017ED86-01E0-4D02-8437-0D4C55A3E548}" destId="{D07B98C4-BC6F-4E5C-A3EE-FDF7353BB963}" srcOrd="0" destOrd="0" presId="urn:microsoft.com/office/officeart/2005/8/layout/radial1"/>
    <dgm:cxn modelId="{FFA7D1B6-DFCC-4850-A71A-36B0C324FEEA}" type="presOf" srcId="{042D0F2D-E451-4081-B438-386326514AD1}" destId="{FCC1C01D-F177-4A22-BFC8-24F5A7313941}" srcOrd="0" destOrd="0" presId="urn:microsoft.com/office/officeart/2005/8/layout/radial1"/>
    <dgm:cxn modelId="{978831C8-810B-48CC-A814-B3564271F1D8}" srcId="{E3DDC99B-18D4-487E-B088-A5FD0B6C484E}" destId="{E0E22B60-24EB-4284-8D7F-670765633987}" srcOrd="1" destOrd="0" parTransId="{03D0EE3F-820D-41D9-BC14-E49003CCA8E0}" sibTransId="{63892274-DCFC-447B-B18D-00942DA858F9}"/>
    <dgm:cxn modelId="{3CD566DA-5F21-45D7-8E5C-6E70D98A4F4A}" type="presOf" srcId="{03D0EE3F-820D-41D9-BC14-E49003CCA8E0}" destId="{E739FCF7-817B-47FE-8DE3-201F8E039723}" srcOrd="1" destOrd="0" presId="urn:microsoft.com/office/officeart/2005/8/layout/radial1"/>
    <dgm:cxn modelId="{B172EEE5-56E3-4585-83FB-F4BE85AF9F41}" srcId="{E3DDC99B-18D4-487E-B088-A5FD0B6C484E}" destId="{E6EA02F0-79D6-4D48-9DF3-9A2BE341206B}" srcOrd="2" destOrd="0" parTransId="{C017ED86-01E0-4D02-8437-0D4C55A3E548}" sibTransId="{AB71AE35-8656-4A40-BF20-50179FF6F81C}"/>
    <dgm:cxn modelId="{9DF293EC-D728-431D-99DB-5A3C6B86E2AF}" srcId="{E3DDC99B-18D4-487E-B088-A5FD0B6C484E}" destId="{042D0F2D-E451-4081-B438-386326514AD1}" srcOrd="0" destOrd="0" parTransId="{6E1BA390-A0B5-4D9F-8015-125528F4C1DF}" sibTransId="{9233C17E-BBFB-429B-8F69-F1AFA9E9490E}"/>
    <dgm:cxn modelId="{9C5EB3ED-DCF0-48DE-90B2-90CFD7D5AA01}" type="presOf" srcId="{E6EA02F0-79D6-4D48-9DF3-9A2BE341206B}" destId="{A5274F7D-485F-4D64-9B88-84BB6EE895B3}" srcOrd="0" destOrd="0" presId="urn:microsoft.com/office/officeart/2005/8/layout/radial1"/>
    <dgm:cxn modelId="{4F459DEE-39FA-4175-8862-C6879FECE431}" type="presOf" srcId="{03D0EE3F-820D-41D9-BC14-E49003CCA8E0}" destId="{B5F35EB5-2446-46F8-9A9E-2F6F88BDA8EF}" srcOrd="0" destOrd="0" presId="urn:microsoft.com/office/officeart/2005/8/layout/radial1"/>
    <dgm:cxn modelId="{49C8DBF3-0445-42B6-8ED6-6C507FD1F946}" type="presOf" srcId="{6E1BA390-A0B5-4D9F-8015-125528F4C1DF}" destId="{7B13DEA8-52E1-4586-A7C5-5A528815AC88}" srcOrd="1" destOrd="0" presId="urn:microsoft.com/office/officeart/2005/8/layout/radial1"/>
    <dgm:cxn modelId="{747B9B79-FAE1-4EAE-A420-E7B1BB77AE40}" type="presParOf" srcId="{3EC36D2C-7A5E-4A14-9401-62E932CD0DFB}" destId="{0531391F-368B-442C-8B8E-0A550661F1FB}" srcOrd="0" destOrd="0" presId="urn:microsoft.com/office/officeart/2005/8/layout/radial1"/>
    <dgm:cxn modelId="{257AD1E3-DDFA-4937-B07E-95D5A7357751}" type="presParOf" srcId="{3EC36D2C-7A5E-4A14-9401-62E932CD0DFB}" destId="{4857A034-1B3A-4116-9668-7FEE93DB9E03}" srcOrd="1" destOrd="0" presId="urn:microsoft.com/office/officeart/2005/8/layout/radial1"/>
    <dgm:cxn modelId="{4A4375FE-90BE-4B79-8B1E-DEE16365567F}" type="presParOf" srcId="{4857A034-1B3A-4116-9668-7FEE93DB9E03}" destId="{7B13DEA8-52E1-4586-A7C5-5A528815AC88}" srcOrd="0" destOrd="0" presId="urn:microsoft.com/office/officeart/2005/8/layout/radial1"/>
    <dgm:cxn modelId="{E5BF3479-F0F8-45F8-ABC1-835DDC6ADB77}" type="presParOf" srcId="{3EC36D2C-7A5E-4A14-9401-62E932CD0DFB}" destId="{FCC1C01D-F177-4A22-BFC8-24F5A7313941}" srcOrd="2" destOrd="0" presId="urn:microsoft.com/office/officeart/2005/8/layout/radial1"/>
    <dgm:cxn modelId="{00BA21EA-041E-48E1-9B71-707834E1AF02}" type="presParOf" srcId="{3EC36D2C-7A5E-4A14-9401-62E932CD0DFB}" destId="{B5F35EB5-2446-46F8-9A9E-2F6F88BDA8EF}" srcOrd="3" destOrd="0" presId="urn:microsoft.com/office/officeart/2005/8/layout/radial1"/>
    <dgm:cxn modelId="{C08F89FA-6D71-42F6-AB78-4715B6255E80}" type="presParOf" srcId="{B5F35EB5-2446-46F8-9A9E-2F6F88BDA8EF}" destId="{E739FCF7-817B-47FE-8DE3-201F8E039723}" srcOrd="0" destOrd="0" presId="urn:microsoft.com/office/officeart/2005/8/layout/radial1"/>
    <dgm:cxn modelId="{1D1C19A7-94E2-4753-8877-215897DD8AA3}" type="presParOf" srcId="{3EC36D2C-7A5E-4A14-9401-62E932CD0DFB}" destId="{B25D9E9B-D184-47CB-8483-4235D3C68AFA}" srcOrd="4" destOrd="0" presId="urn:microsoft.com/office/officeart/2005/8/layout/radial1"/>
    <dgm:cxn modelId="{3833E6DA-3A70-426A-96A8-5B5DE35C8133}" type="presParOf" srcId="{3EC36D2C-7A5E-4A14-9401-62E932CD0DFB}" destId="{D07B98C4-BC6F-4E5C-A3EE-FDF7353BB963}" srcOrd="5" destOrd="0" presId="urn:microsoft.com/office/officeart/2005/8/layout/radial1"/>
    <dgm:cxn modelId="{8264E45D-D819-4A77-9438-BDBBF9EB73E2}" type="presParOf" srcId="{D07B98C4-BC6F-4E5C-A3EE-FDF7353BB963}" destId="{B8F9FB07-622E-4214-B172-3C87F04FC0EA}" srcOrd="0" destOrd="0" presId="urn:microsoft.com/office/officeart/2005/8/layout/radial1"/>
    <dgm:cxn modelId="{5D83EEC8-BA56-405E-A54E-8C16ABC8909A}" type="presParOf" srcId="{3EC36D2C-7A5E-4A14-9401-62E932CD0DFB}" destId="{A5274F7D-485F-4D64-9B88-84BB6EE895B3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08737B1-B12B-4D48-98FA-5823E612E672}" type="doc">
      <dgm:prSet loTypeId="urn:microsoft.com/office/officeart/2005/8/layout/target1" loCatId="relationship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zh-TW" altLang="en-US"/>
        </a:p>
      </dgm:t>
    </dgm:pt>
    <dgm:pt modelId="{6B19B369-0E02-4F9C-8E07-36A08C4E3696}">
      <dgm:prSet phldrT="[文字]" custT="1"/>
      <dgm:spPr/>
      <dgm:t>
        <a:bodyPr/>
        <a:lstStyle/>
        <a:p>
          <a:pPr>
            <a:spcAft>
              <a:spcPts val="0"/>
            </a:spcAft>
          </a:pPr>
          <a:r>
            <a:rPr lang="zh-TW" altLang="en-US" sz="1400" b="1" dirty="0">
              <a:solidFill>
                <a:srgbClr val="2D3880"/>
              </a:solidFill>
              <a:latin typeface="Segoe UI Symbol" panose="020B0502040204020203" pitchFamily="34" charset="0"/>
              <a:ea typeface="微軟正黑體" panose="020B0604030504040204" pitchFamily="34" charset="-120"/>
            </a:rPr>
            <a:t>⮚</a:t>
          </a:r>
          <a:r>
            <a:rPr lang="zh-TW" altLang="en-US" sz="14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「人工智慧概論」</a:t>
          </a:r>
          <a:r>
            <a:rPr lang="en-US" altLang="zh-TW" sz="14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(3)</a:t>
          </a:r>
        </a:p>
        <a:p>
          <a:pPr>
            <a:spcAft>
              <a:spcPts val="0"/>
            </a:spcAft>
          </a:pPr>
          <a:r>
            <a:rPr lang="zh-TW" altLang="en-US" sz="1400" b="1" dirty="0">
              <a:solidFill>
                <a:srgbClr val="2D3880"/>
              </a:solidFill>
              <a:latin typeface="Segoe UI Symbol" panose="020B0502040204020203" pitchFamily="34" charset="0"/>
              <a:ea typeface="微軟正黑體" panose="020B0604030504040204" pitchFamily="34" charset="-120"/>
            </a:rPr>
            <a:t>⮚</a:t>
          </a:r>
          <a:r>
            <a:rPr lang="zh-TW" altLang="en-US" sz="14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「人工智慧應用實務」</a:t>
          </a:r>
          <a:r>
            <a:rPr lang="en-US" altLang="zh-TW" sz="14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(3)</a:t>
          </a:r>
          <a:endParaRPr lang="zh-TW" altLang="en-US" sz="1400" dirty="0">
            <a:solidFill>
              <a:srgbClr val="2D3880"/>
            </a:solidFill>
          </a:endParaRPr>
        </a:p>
      </dgm:t>
    </dgm:pt>
    <dgm:pt modelId="{3D7D29DC-E670-4395-8B1B-C897912BDD53}" type="parTrans" cxnId="{E998CE60-FCF9-4061-8633-D736DAA456C0}">
      <dgm:prSet/>
      <dgm:spPr/>
      <dgm:t>
        <a:bodyPr/>
        <a:lstStyle/>
        <a:p>
          <a:endParaRPr lang="zh-TW" altLang="en-US"/>
        </a:p>
      </dgm:t>
    </dgm:pt>
    <dgm:pt modelId="{C16A587D-A8AD-46F7-8AE1-D607742382FD}" type="sibTrans" cxnId="{E998CE60-FCF9-4061-8633-D736DAA456C0}">
      <dgm:prSet/>
      <dgm:spPr/>
      <dgm:t>
        <a:bodyPr/>
        <a:lstStyle/>
        <a:p>
          <a:endParaRPr lang="zh-TW" altLang="en-US"/>
        </a:p>
      </dgm:t>
    </dgm:pt>
    <dgm:pt modelId="{7B82242D-3D58-409E-8BED-945720D6E4CB}">
      <dgm:prSet custT="1"/>
      <dgm:spPr/>
      <dgm:t>
        <a:bodyPr/>
        <a:lstStyle/>
        <a:p>
          <a:pPr>
            <a:spcAft>
              <a:spcPts val="0"/>
            </a:spcAft>
            <a:buClr>
              <a:schemeClr val="accent2"/>
            </a:buClr>
            <a:buFont typeface="Wingdings" panose="05000000000000000000" pitchFamily="2" charset="2"/>
            <a:buChar char="Ø"/>
          </a:pPr>
          <a:r>
            <a:rPr lang="zh-TW" altLang="en-US" sz="1800" b="1" dirty="0">
              <a:ln/>
              <a:solidFill>
                <a:srgbClr val="2D3880"/>
              </a:solidFill>
              <a:effectLst>
                <a:outerShdw blurRad="38100" dist="38100" dir="2700000" algn="tl">
                  <a:schemeClr val="tx1">
                    <a:lumMod val="90000"/>
                    <a:lumOff val="10000"/>
                    <a:alpha val="70000"/>
                  </a:schemeClr>
                </a:outerShdw>
              </a:effectLst>
              <a:latin typeface="Segoe UI Symbol" panose="020B0502040204020203" pitchFamily="34" charset="0"/>
              <a:ea typeface="微軟正黑體" panose="020B0604030504040204" pitchFamily="34" charset="-120"/>
            </a:rPr>
            <a:t>三大領域</a:t>
          </a:r>
          <a:endParaRPr lang="en-US" altLang="zh-TW" sz="1800" b="1" dirty="0">
            <a:ln/>
            <a:solidFill>
              <a:srgbClr val="2D3880"/>
            </a:solidFill>
            <a:effectLst>
              <a:outerShdw blurRad="38100" dist="38100" dir="2700000" algn="tl">
                <a:schemeClr val="tx1">
                  <a:lumMod val="90000"/>
                  <a:lumOff val="10000"/>
                  <a:alpha val="70000"/>
                </a:schemeClr>
              </a:outerShdw>
            </a:effectLst>
            <a:latin typeface="Segoe UI Symbol" panose="020B0502040204020203" pitchFamily="34" charset="0"/>
            <a:ea typeface="微軟正黑體" panose="020B0604030504040204" pitchFamily="34" charset="-120"/>
          </a:endParaRPr>
        </a:p>
        <a:p>
          <a:pPr>
            <a:spcAft>
              <a:spcPts val="0"/>
            </a:spcAft>
            <a:buClr>
              <a:schemeClr val="accent2"/>
            </a:buClr>
            <a:buFont typeface="Wingdings" panose="05000000000000000000" pitchFamily="2" charset="2"/>
            <a:buChar char="Ø"/>
          </a:pPr>
          <a:r>
            <a:rPr lang="zh-TW" altLang="en-US" sz="1400" b="1" dirty="0">
              <a:solidFill>
                <a:srgbClr val="2D3880"/>
              </a:solidFill>
              <a:latin typeface="Segoe UI Symbol" panose="020B0502040204020203" pitchFamily="34" charset="0"/>
              <a:ea typeface="微軟正黑體" panose="020B0604030504040204" pitchFamily="34" charset="-120"/>
            </a:rPr>
            <a:t>⮚</a:t>
          </a:r>
          <a:r>
            <a:rPr lang="zh-TW" altLang="en-US" sz="14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「智慧製造」</a:t>
          </a:r>
          <a:endParaRPr lang="en-US" altLang="zh-TW" sz="1400" b="1" dirty="0">
            <a:solidFill>
              <a:srgbClr val="2D388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>
            <a:spcAft>
              <a:spcPts val="0"/>
            </a:spcAft>
            <a:buClr>
              <a:schemeClr val="accent2"/>
            </a:buClr>
            <a:buFont typeface="Wingdings" panose="05000000000000000000" pitchFamily="2" charset="2"/>
            <a:buChar char="Ø"/>
          </a:pPr>
          <a:r>
            <a:rPr lang="zh-TW" altLang="en-US" sz="1400" b="1" dirty="0">
              <a:solidFill>
                <a:srgbClr val="2D3880"/>
              </a:solidFill>
              <a:latin typeface="Segoe UI Symbol" panose="020B0502040204020203" pitchFamily="34" charset="0"/>
              <a:ea typeface="微軟正黑體" panose="020B0604030504040204" pitchFamily="34" charset="-120"/>
            </a:rPr>
            <a:t>⮚</a:t>
          </a:r>
          <a:r>
            <a:rPr lang="zh-TW" altLang="en-US" sz="14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「智慧材料」</a:t>
          </a:r>
          <a:endParaRPr lang="en-US" altLang="zh-TW" sz="1400" b="1" dirty="0">
            <a:solidFill>
              <a:srgbClr val="2D388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>
            <a:spcAft>
              <a:spcPts val="0"/>
            </a:spcAft>
            <a:buClr>
              <a:schemeClr val="accent2"/>
            </a:buClr>
            <a:buFont typeface="Wingdings" panose="05000000000000000000" pitchFamily="2" charset="2"/>
            <a:buChar char="Ø"/>
          </a:pPr>
          <a:r>
            <a:rPr lang="zh-TW" altLang="en-US" sz="1400" b="1" dirty="0">
              <a:solidFill>
                <a:srgbClr val="2D3880"/>
              </a:solidFill>
              <a:latin typeface="Segoe UI Symbol" panose="020B0502040204020203" pitchFamily="34" charset="0"/>
              <a:ea typeface="微軟正黑體" panose="020B0604030504040204" pitchFamily="34" charset="-120"/>
            </a:rPr>
            <a:t>⮚</a:t>
          </a:r>
          <a:r>
            <a:rPr lang="zh-TW" altLang="en-US" sz="14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「智慧城鄉」</a:t>
          </a:r>
          <a:endParaRPr lang="zh-TW" altLang="en-US" sz="1400" dirty="0">
            <a:solidFill>
              <a:srgbClr val="2D3880"/>
            </a:solidFill>
          </a:endParaRPr>
        </a:p>
      </dgm:t>
    </dgm:pt>
    <dgm:pt modelId="{DE828728-7122-40DB-B636-32A89AFE1703}" type="parTrans" cxnId="{2186020D-05B0-4345-8431-7F54392EA001}">
      <dgm:prSet/>
      <dgm:spPr/>
      <dgm:t>
        <a:bodyPr/>
        <a:lstStyle/>
        <a:p>
          <a:endParaRPr lang="zh-TW" altLang="en-US"/>
        </a:p>
      </dgm:t>
    </dgm:pt>
    <dgm:pt modelId="{2BFEB795-D5E8-4F59-943D-3B55F86BAF3E}" type="sibTrans" cxnId="{2186020D-05B0-4345-8431-7F54392EA001}">
      <dgm:prSet/>
      <dgm:spPr/>
      <dgm:t>
        <a:bodyPr/>
        <a:lstStyle/>
        <a:p>
          <a:endParaRPr lang="zh-TW" altLang="en-US"/>
        </a:p>
      </dgm:t>
    </dgm:pt>
    <dgm:pt modelId="{D89BB26A-E218-4AB8-BCF2-7FFCE7A20C70}">
      <dgm:prSet custT="1"/>
      <dgm:spPr/>
      <dgm:t>
        <a:bodyPr lIns="129600"/>
        <a:lstStyle/>
        <a:p>
          <a:pPr>
            <a:spcAft>
              <a:spcPts val="0"/>
            </a:spcAft>
          </a:pPr>
          <a:r>
            <a:rPr lang="zh-TW" altLang="en-US" sz="1400" b="1" dirty="0">
              <a:solidFill>
                <a:srgbClr val="002060"/>
              </a:solidFill>
              <a:latin typeface="Segoe UI Symbol" panose="020B0502040204020203" pitchFamily="34" charset="0"/>
              <a:ea typeface="微軟正黑體" panose="020B0604030504040204" pitchFamily="34" charset="-120"/>
            </a:rPr>
            <a:t>⮚</a:t>
          </a:r>
          <a:r>
            <a:rPr lang="zh-TW" altLang="en-US" sz="14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「</a:t>
          </a:r>
          <a:r>
            <a:rPr lang="zh-TW" altLang="zh-TW" sz="14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專題討論</a:t>
          </a:r>
          <a:r>
            <a:rPr lang="zh-TW" altLang="en-US" sz="14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」</a:t>
          </a:r>
          <a:r>
            <a:rPr lang="en-US" altLang="zh-TW" sz="14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(0)</a:t>
          </a:r>
        </a:p>
        <a:p>
          <a:pPr>
            <a:spcAft>
              <a:spcPts val="0"/>
            </a:spcAft>
          </a:pPr>
          <a:r>
            <a:rPr lang="zh-TW" altLang="en-US" sz="1400" b="1" dirty="0">
              <a:solidFill>
                <a:srgbClr val="002060"/>
              </a:solidFill>
              <a:latin typeface="Segoe UI Symbol" panose="020B0502040204020203" pitchFamily="34" charset="0"/>
              <a:ea typeface="微軟正黑體" panose="020B0604030504040204" pitchFamily="34" charset="-120"/>
            </a:rPr>
            <a:t>⮚</a:t>
          </a:r>
          <a:r>
            <a:rPr lang="zh-TW" altLang="en-US" sz="14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「</a:t>
          </a:r>
          <a:r>
            <a:rPr lang="zh-TW" altLang="zh-TW" sz="14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博士論文</a:t>
          </a:r>
          <a:r>
            <a:rPr lang="zh-TW" altLang="en-US" sz="14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」</a:t>
          </a:r>
          <a:r>
            <a:rPr lang="en-US" altLang="zh-TW" sz="14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(12)</a:t>
          </a:r>
          <a:endParaRPr lang="zh-TW" altLang="en-US" sz="1400" dirty="0">
            <a:solidFill>
              <a:srgbClr val="002060"/>
            </a:solidFill>
          </a:endParaRPr>
        </a:p>
      </dgm:t>
    </dgm:pt>
    <dgm:pt modelId="{7BB90C3F-0E94-461E-B0D0-F4DF0CE41890}" type="parTrans" cxnId="{6ADC144E-923F-43D3-A6D4-CE5B2DD629D7}">
      <dgm:prSet/>
      <dgm:spPr/>
      <dgm:t>
        <a:bodyPr/>
        <a:lstStyle/>
        <a:p>
          <a:endParaRPr lang="zh-TW" altLang="en-US"/>
        </a:p>
      </dgm:t>
    </dgm:pt>
    <dgm:pt modelId="{946DA554-15E2-410A-8493-60014707AFAD}" type="sibTrans" cxnId="{6ADC144E-923F-43D3-A6D4-CE5B2DD629D7}">
      <dgm:prSet/>
      <dgm:spPr/>
      <dgm:t>
        <a:bodyPr/>
        <a:lstStyle/>
        <a:p>
          <a:endParaRPr lang="zh-TW" altLang="en-US"/>
        </a:p>
      </dgm:t>
    </dgm:pt>
    <dgm:pt modelId="{3A3A0FE2-4002-48A1-87E6-077C51DFEE55}">
      <dgm:prSet phldrT="[文字]" custT="1"/>
      <dgm:spPr/>
      <dgm:t>
        <a:bodyPr anchor="ctr"/>
        <a:lstStyle/>
        <a:p>
          <a:pPr>
            <a:buClr>
              <a:schemeClr val="accent2"/>
            </a:buClr>
            <a:buFont typeface="Wingdings" panose="05000000000000000000" pitchFamily="2" charset="2"/>
            <a:buChar char="Ø"/>
          </a:pPr>
          <a:endParaRPr lang="zh-TW" altLang="en-US" sz="2400" dirty="0"/>
        </a:p>
      </dgm:t>
    </dgm:pt>
    <dgm:pt modelId="{D4B306A9-2EB3-4176-B4A4-AF76615494AE}" type="sibTrans" cxnId="{B9D1C70A-6FB4-4869-A00A-8EF8402D84F8}">
      <dgm:prSet/>
      <dgm:spPr/>
      <dgm:t>
        <a:bodyPr/>
        <a:lstStyle/>
        <a:p>
          <a:endParaRPr lang="zh-TW" altLang="en-US"/>
        </a:p>
      </dgm:t>
    </dgm:pt>
    <dgm:pt modelId="{F34D18D5-FF4F-43E3-ABEE-B04FDBAD8DFD}" type="parTrans" cxnId="{B9D1C70A-6FB4-4869-A00A-8EF8402D84F8}">
      <dgm:prSet/>
      <dgm:spPr/>
      <dgm:t>
        <a:bodyPr/>
        <a:lstStyle/>
        <a:p>
          <a:endParaRPr lang="zh-TW" altLang="en-US"/>
        </a:p>
      </dgm:t>
    </dgm:pt>
    <dgm:pt modelId="{9E39E134-7602-4435-882C-8096320384FF}" type="pres">
      <dgm:prSet presAssocID="{108737B1-B12B-4D48-98FA-5823E612E672}" presName="composite" presStyleCnt="0">
        <dgm:presLayoutVars>
          <dgm:chMax val="5"/>
          <dgm:dir/>
          <dgm:resizeHandles val="exact"/>
        </dgm:presLayoutVars>
      </dgm:prSet>
      <dgm:spPr/>
    </dgm:pt>
    <dgm:pt modelId="{DCBA2F17-D0A1-45F8-B901-3C5563F88D0C}" type="pres">
      <dgm:prSet presAssocID="{6B19B369-0E02-4F9C-8E07-36A08C4E3696}" presName="circle1" presStyleLbl="lnNode1" presStyleIdx="0" presStyleCnt="4" custScaleX="207009" custScaleY="207009" custLinFactX="-121102" custLinFactNeighborX="-200000" custLinFactNeighborY="-83348"/>
      <dgm:spPr/>
    </dgm:pt>
    <dgm:pt modelId="{3C6587C5-463B-469B-9AEE-2C6121CEB9EE}" type="pres">
      <dgm:prSet presAssocID="{6B19B369-0E02-4F9C-8E07-36A08C4E3696}" presName="text1" presStyleLbl="revTx" presStyleIdx="0" presStyleCnt="4" custScaleX="159156" custLinFactX="-1221" custLinFactY="100000" custLinFactNeighborX="-100000" custLinFactNeighborY="118718">
        <dgm:presLayoutVars>
          <dgm:bulletEnabled val="1"/>
        </dgm:presLayoutVars>
      </dgm:prSet>
      <dgm:spPr/>
    </dgm:pt>
    <dgm:pt modelId="{63DDB7B6-8C08-411A-904E-7EF4B6BB70CD}" type="pres">
      <dgm:prSet presAssocID="{6B19B369-0E02-4F9C-8E07-36A08C4E3696}" presName="line1" presStyleLbl="callout" presStyleIdx="0" presStyleCnt="8" custLinFactX="-200000" custLinFactY="700000" custLinFactNeighborX="-260277" custLinFactNeighborY="720433"/>
      <dgm:spPr>
        <a:ln>
          <a:noFill/>
        </a:ln>
      </dgm:spPr>
    </dgm:pt>
    <dgm:pt modelId="{150B381D-6938-42DB-9B0C-75B8C29DD76A}" type="pres">
      <dgm:prSet presAssocID="{6B19B369-0E02-4F9C-8E07-36A08C4E3696}" presName="d1" presStyleLbl="callout" presStyleIdx="1" presStyleCnt="8" custFlipHor="0" custScaleX="23526" custScaleY="5006" custLinFactNeighborX="-54100" custLinFactNeighborY="-20767"/>
      <dgm:spPr>
        <a:ln>
          <a:noFill/>
        </a:ln>
      </dgm:spPr>
    </dgm:pt>
    <dgm:pt modelId="{43D45F79-90DA-4BBD-9489-E11DA9D04D85}" type="pres">
      <dgm:prSet presAssocID="{7B82242D-3D58-409E-8BED-945720D6E4CB}" presName="circle2" presStyleLbl="lnNode1" presStyleIdx="1" presStyleCnt="4" custScaleX="123005" custScaleY="123005" custLinFactX="-7039" custLinFactNeighborX="-100000" custLinFactNeighborY="-27783"/>
      <dgm:spPr>
        <a:solidFill>
          <a:srgbClr val="D7FEFE"/>
        </a:solidFill>
      </dgm:spPr>
    </dgm:pt>
    <dgm:pt modelId="{DC67BD8F-44F4-49F4-95B8-C9FE42B85A19}" type="pres">
      <dgm:prSet presAssocID="{7B82242D-3D58-409E-8BED-945720D6E4CB}" presName="text2" presStyleLbl="revTx" presStyleIdx="1" presStyleCnt="4" custScaleX="106059" custLinFactX="-30882" custLinFactNeighborX="-100000" custLinFactNeighborY="-37588">
        <dgm:presLayoutVars>
          <dgm:bulletEnabled val="1"/>
        </dgm:presLayoutVars>
      </dgm:prSet>
      <dgm:spPr/>
    </dgm:pt>
    <dgm:pt modelId="{4A5137DD-50E6-4D22-A338-A11CF444FC4C}" type="pres">
      <dgm:prSet presAssocID="{7B82242D-3D58-409E-8BED-945720D6E4CB}" presName="line2" presStyleLbl="callout" presStyleIdx="2" presStyleCnt="8" custFlipVert="1" custSzY="68266" custScaleX="30612" custLinFactX="-106536" custLinFactY="3400000" custLinFactNeighborX="-200000" custLinFactNeighborY="3496078"/>
      <dgm:spPr>
        <a:ln>
          <a:noFill/>
        </a:ln>
      </dgm:spPr>
    </dgm:pt>
    <dgm:pt modelId="{AAB2892E-F4A8-4421-BD47-7D5335716C84}" type="pres">
      <dgm:prSet presAssocID="{7B82242D-3D58-409E-8BED-945720D6E4CB}" presName="d2" presStyleLbl="callout" presStyleIdx="3" presStyleCnt="8" custFlipHor="0" custScaleX="46359" custScaleY="23437" custLinFactNeighborX="-93303" custLinFactNeighborY="-45630"/>
      <dgm:spPr/>
    </dgm:pt>
    <dgm:pt modelId="{EF9408B8-7BB7-4678-98B7-A5C522458E61}" type="pres">
      <dgm:prSet presAssocID="{D89BB26A-E218-4AB8-BCF2-7FFCE7A20C70}" presName="circle3" presStyleLbl="lnNode1" presStyleIdx="2" presStyleCnt="4" custScaleX="108005" custScaleY="108005" custLinFactNeighborX="-64223" custLinFactNeighborY="-18779"/>
      <dgm:spPr>
        <a:solidFill>
          <a:srgbClr val="D9FFD9"/>
        </a:solidFill>
      </dgm:spPr>
    </dgm:pt>
    <dgm:pt modelId="{12348A16-A1AC-48A8-9341-4FF3C7C45115}" type="pres">
      <dgm:prSet presAssocID="{D89BB26A-E218-4AB8-BCF2-7FFCE7A20C70}" presName="text3" presStyleLbl="revTx" presStyleIdx="2" presStyleCnt="4" custScaleX="122521" custScaleY="59284" custLinFactX="-20974" custLinFactY="46544" custLinFactNeighborX="-100000" custLinFactNeighborY="100000">
        <dgm:presLayoutVars>
          <dgm:bulletEnabled val="1"/>
        </dgm:presLayoutVars>
      </dgm:prSet>
      <dgm:spPr/>
    </dgm:pt>
    <dgm:pt modelId="{98E32EC9-CC48-4A84-B770-4EA1E438A163}" type="pres">
      <dgm:prSet presAssocID="{D89BB26A-E218-4AB8-BCF2-7FFCE7A20C70}" presName="line3" presStyleLbl="callout" presStyleIdx="4" presStyleCnt="8" custLinFactX="-200000" custLinFactY="2560875" custLinFactNeighborX="-293430" custLinFactNeighborY="2600000"/>
      <dgm:spPr>
        <a:ln>
          <a:noFill/>
        </a:ln>
      </dgm:spPr>
    </dgm:pt>
    <dgm:pt modelId="{74621B40-33FD-45CF-9FC6-D842122A8628}" type="pres">
      <dgm:prSet presAssocID="{D89BB26A-E218-4AB8-BCF2-7FFCE7A20C70}" presName="d3" presStyleLbl="callout" presStyleIdx="5" presStyleCnt="8" custFlipHor="0" custScaleX="106914" custScaleY="18414" custLinFactX="-41839" custLinFactNeighborX="-100000" custLinFactNeighborY="-30598"/>
      <dgm:spPr/>
    </dgm:pt>
    <dgm:pt modelId="{E59D982B-8DAB-4804-AED8-532734954355}" type="pres">
      <dgm:prSet presAssocID="{3A3A0FE2-4002-48A1-87E6-077C51DFEE55}" presName="circle4" presStyleLbl="lnNode1" presStyleIdx="3" presStyleCnt="4" custScaleX="101559" custScaleY="101559" custLinFactNeighborX="-46501" custLinFactNeighborY="-14809"/>
      <dgm:spPr>
        <a:solidFill>
          <a:schemeClr val="tx2">
            <a:lumMod val="20000"/>
            <a:lumOff val="80000"/>
          </a:schemeClr>
        </a:solidFill>
      </dgm:spPr>
    </dgm:pt>
    <dgm:pt modelId="{7B2815A6-5CCF-480E-8ADA-8565FE0722DD}" type="pres">
      <dgm:prSet presAssocID="{3A3A0FE2-4002-48A1-87E6-077C51DFEE55}" presName="text4" presStyleLbl="revTx" presStyleIdx="3" presStyleCnt="4" custScaleX="83018" custScaleY="47493" custLinFactX="-39172" custLinFactY="-100000" custLinFactNeighborX="-100000" custLinFactNeighborY="-115798">
        <dgm:presLayoutVars>
          <dgm:bulletEnabled val="1"/>
        </dgm:presLayoutVars>
      </dgm:prSet>
      <dgm:spPr/>
    </dgm:pt>
    <dgm:pt modelId="{CA4DA2C7-F56D-4958-9D24-2F05C3763685}" type="pres">
      <dgm:prSet presAssocID="{3A3A0FE2-4002-48A1-87E6-077C51DFEE55}" presName="line4" presStyleLbl="callout" presStyleIdx="6" presStyleCnt="8" custLinFactX="-200000" custLinFactY="1000000" custLinFactNeighborX="-290159" custLinFactNeighborY="1007030"/>
      <dgm:spPr>
        <a:ln>
          <a:noFill/>
        </a:ln>
      </dgm:spPr>
    </dgm:pt>
    <dgm:pt modelId="{222ED33B-AEB2-4C69-99B7-86159E7F0649}" type="pres">
      <dgm:prSet presAssocID="{3A3A0FE2-4002-48A1-87E6-077C51DFEE55}" presName="d4" presStyleLbl="callout" presStyleIdx="7" presStyleCnt="8" custFlipVert="1" custFlipHor="0" custScaleX="187079" custScaleY="61424" custLinFactX="-100000" custLinFactNeighborX="-146727" custLinFactNeighborY="-44809"/>
      <dgm:spPr/>
    </dgm:pt>
  </dgm:ptLst>
  <dgm:cxnLst>
    <dgm:cxn modelId="{B9D1C70A-6FB4-4869-A00A-8EF8402D84F8}" srcId="{108737B1-B12B-4D48-98FA-5823E612E672}" destId="{3A3A0FE2-4002-48A1-87E6-077C51DFEE55}" srcOrd="3" destOrd="0" parTransId="{F34D18D5-FF4F-43E3-ABEE-B04FDBAD8DFD}" sibTransId="{D4B306A9-2EB3-4176-B4A4-AF76615494AE}"/>
    <dgm:cxn modelId="{2186020D-05B0-4345-8431-7F54392EA001}" srcId="{108737B1-B12B-4D48-98FA-5823E612E672}" destId="{7B82242D-3D58-409E-8BED-945720D6E4CB}" srcOrd="1" destOrd="0" parTransId="{DE828728-7122-40DB-B636-32A89AFE1703}" sibTransId="{2BFEB795-D5E8-4F59-943D-3B55F86BAF3E}"/>
    <dgm:cxn modelId="{E998CE60-FCF9-4061-8633-D736DAA456C0}" srcId="{108737B1-B12B-4D48-98FA-5823E612E672}" destId="{6B19B369-0E02-4F9C-8E07-36A08C4E3696}" srcOrd="0" destOrd="0" parTransId="{3D7D29DC-E670-4395-8B1B-C897912BDD53}" sibTransId="{C16A587D-A8AD-46F7-8AE1-D607742382FD}"/>
    <dgm:cxn modelId="{CC0EAB45-1908-454B-9090-50197CB13B54}" type="presOf" srcId="{3A3A0FE2-4002-48A1-87E6-077C51DFEE55}" destId="{7B2815A6-5CCF-480E-8ADA-8565FE0722DD}" srcOrd="0" destOrd="0" presId="urn:microsoft.com/office/officeart/2005/8/layout/target1"/>
    <dgm:cxn modelId="{6ADC144E-923F-43D3-A6D4-CE5B2DD629D7}" srcId="{108737B1-B12B-4D48-98FA-5823E612E672}" destId="{D89BB26A-E218-4AB8-BCF2-7FFCE7A20C70}" srcOrd="2" destOrd="0" parTransId="{7BB90C3F-0E94-461E-B0D0-F4DF0CE41890}" sibTransId="{946DA554-15E2-410A-8493-60014707AFAD}"/>
    <dgm:cxn modelId="{FDDDC693-839F-4EC1-B4F1-0EFF4FF0BEFA}" type="presOf" srcId="{6B19B369-0E02-4F9C-8E07-36A08C4E3696}" destId="{3C6587C5-463B-469B-9AEE-2C6121CEB9EE}" srcOrd="0" destOrd="0" presId="urn:microsoft.com/office/officeart/2005/8/layout/target1"/>
    <dgm:cxn modelId="{7EC6D8A4-A668-43F0-A1C2-F400BE8E8A23}" type="presOf" srcId="{D89BB26A-E218-4AB8-BCF2-7FFCE7A20C70}" destId="{12348A16-A1AC-48A8-9341-4FF3C7C45115}" srcOrd="0" destOrd="0" presId="urn:microsoft.com/office/officeart/2005/8/layout/target1"/>
    <dgm:cxn modelId="{DB7267B3-AAFA-4EE5-836C-932F5761F43E}" type="presOf" srcId="{7B82242D-3D58-409E-8BED-945720D6E4CB}" destId="{DC67BD8F-44F4-49F4-95B8-C9FE42B85A19}" srcOrd="0" destOrd="0" presId="urn:microsoft.com/office/officeart/2005/8/layout/target1"/>
    <dgm:cxn modelId="{10A97CD7-4D6F-425F-AFF4-8657798F1B4D}" type="presOf" srcId="{108737B1-B12B-4D48-98FA-5823E612E672}" destId="{9E39E134-7602-4435-882C-8096320384FF}" srcOrd="0" destOrd="0" presId="urn:microsoft.com/office/officeart/2005/8/layout/target1"/>
    <dgm:cxn modelId="{345388A3-87B1-40E2-BF2E-32AFACA90438}" type="presParOf" srcId="{9E39E134-7602-4435-882C-8096320384FF}" destId="{DCBA2F17-D0A1-45F8-B901-3C5563F88D0C}" srcOrd="0" destOrd="0" presId="urn:microsoft.com/office/officeart/2005/8/layout/target1"/>
    <dgm:cxn modelId="{E82BD979-6BFC-4E5E-95EC-1448FB80C19B}" type="presParOf" srcId="{9E39E134-7602-4435-882C-8096320384FF}" destId="{3C6587C5-463B-469B-9AEE-2C6121CEB9EE}" srcOrd="1" destOrd="0" presId="urn:microsoft.com/office/officeart/2005/8/layout/target1"/>
    <dgm:cxn modelId="{946C7116-69AC-411F-9385-FEE5243E3819}" type="presParOf" srcId="{9E39E134-7602-4435-882C-8096320384FF}" destId="{63DDB7B6-8C08-411A-904E-7EF4B6BB70CD}" srcOrd="2" destOrd="0" presId="urn:microsoft.com/office/officeart/2005/8/layout/target1"/>
    <dgm:cxn modelId="{A7C914D1-4CA6-441B-808E-800359C48787}" type="presParOf" srcId="{9E39E134-7602-4435-882C-8096320384FF}" destId="{150B381D-6938-42DB-9B0C-75B8C29DD76A}" srcOrd="3" destOrd="0" presId="urn:microsoft.com/office/officeart/2005/8/layout/target1"/>
    <dgm:cxn modelId="{FC145891-491F-4B7B-B4D5-768FE741B0E5}" type="presParOf" srcId="{9E39E134-7602-4435-882C-8096320384FF}" destId="{43D45F79-90DA-4BBD-9489-E11DA9D04D85}" srcOrd="4" destOrd="0" presId="urn:microsoft.com/office/officeart/2005/8/layout/target1"/>
    <dgm:cxn modelId="{A3CD5386-123F-4243-BD02-913AFAA84606}" type="presParOf" srcId="{9E39E134-7602-4435-882C-8096320384FF}" destId="{DC67BD8F-44F4-49F4-95B8-C9FE42B85A19}" srcOrd="5" destOrd="0" presId="urn:microsoft.com/office/officeart/2005/8/layout/target1"/>
    <dgm:cxn modelId="{038B25A5-8675-4AAB-9F10-9AE16FBEA0C7}" type="presParOf" srcId="{9E39E134-7602-4435-882C-8096320384FF}" destId="{4A5137DD-50E6-4D22-A338-A11CF444FC4C}" srcOrd="6" destOrd="0" presId="urn:microsoft.com/office/officeart/2005/8/layout/target1"/>
    <dgm:cxn modelId="{D68FB73E-473E-4A50-AFFD-9F954579D2C3}" type="presParOf" srcId="{9E39E134-7602-4435-882C-8096320384FF}" destId="{AAB2892E-F4A8-4421-BD47-7D5335716C84}" srcOrd="7" destOrd="0" presId="urn:microsoft.com/office/officeart/2005/8/layout/target1"/>
    <dgm:cxn modelId="{B39F63BB-2AE8-41B5-A303-0B29BD9891CA}" type="presParOf" srcId="{9E39E134-7602-4435-882C-8096320384FF}" destId="{EF9408B8-7BB7-4678-98B7-A5C522458E61}" srcOrd="8" destOrd="0" presId="urn:microsoft.com/office/officeart/2005/8/layout/target1"/>
    <dgm:cxn modelId="{38ED3D5B-5A34-440C-85AC-31628145FC00}" type="presParOf" srcId="{9E39E134-7602-4435-882C-8096320384FF}" destId="{12348A16-A1AC-48A8-9341-4FF3C7C45115}" srcOrd="9" destOrd="0" presId="urn:microsoft.com/office/officeart/2005/8/layout/target1"/>
    <dgm:cxn modelId="{03902609-04CA-4A66-8C4C-253AB6104F2A}" type="presParOf" srcId="{9E39E134-7602-4435-882C-8096320384FF}" destId="{98E32EC9-CC48-4A84-B770-4EA1E438A163}" srcOrd="10" destOrd="0" presId="urn:microsoft.com/office/officeart/2005/8/layout/target1"/>
    <dgm:cxn modelId="{0A5C1F76-1A5E-4DBB-87C6-97A198223D51}" type="presParOf" srcId="{9E39E134-7602-4435-882C-8096320384FF}" destId="{74621B40-33FD-45CF-9FC6-D842122A8628}" srcOrd="11" destOrd="0" presId="urn:microsoft.com/office/officeart/2005/8/layout/target1"/>
    <dgm:cxn modelId="{981B66D1-2337-4077-891D-A9EC6BB4CDA8}" type="presParOf" srcId="{9E39E134-7602-4435-882C-8096320384FF}" destId="{E59D982B-8DAB-4804-AED8-532734954355}" srcOrd="12" destOrd="0" presId="urn:microsoft.com/office/officeart/2005/8/layout/target1"/>
    <dgm:cxn modelId="{F0439716-98B0-4A12-B8A0-74CD7C02D245}" type="presParOf" srcId="{9E39E134-7602-4435-882C-8096320384FF}" destId="{7B2815A6-5CCF-480E-8ADA-8565FE0722DD}" srcOrd="13" destOrd="0" presId="urn:microsoft.com/office/officeart/2005/8/layout/target1"/>
    <dgm:cxn modelId="{42D9F141-13B3-4C51-BA54-2FBCA2F8E9C8}" type="presParOf" srcId="{9E39E134-7602-4435-882C-8096320384FF}" destId="{CA4DA2C7-F56D-4958-9D24-2F05C3763685}" srcOrd="14" destOrd="0" presId="urn:microsoft.com/office/officeart/2005/8/layout/target1"/>
    <dgm:cxn modelId="{6C7CE4E3-D4F8-4C73-9C16-C52CDCB49FFB}" type="presParOf" srcId="{9E39E134-7602-4435-882C-8096320384FF}" destId="{222ED33B-AEB2-4C69-99B7-86159E7F0649}" srcOrd="15" destOrd="0" presId="urn:microsoft.com/office/officeart/2005/8/layout/targe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08737B1-B12B-4D48-98FA-5823E612E672}" type="doc">
      <dgm:prSet loTypeId="urn:microsoft.com/office/officeart/2008/layout/VerticalCurvedList" loCatId="list" qsTypeId="urn:microsoft.com/office/officeart/2005/8/quickstyle/simple2" qsCatId="simple" csTypeId="urn:microsoft.com/office/officeart/2005/8/colors/colorful4" csCatId="colorful" phldr="1"/>
      <dgm:spPr/>
      <dgm:t>
        <a:bodyPr/>
        <a:lstStyle/>
        <a:p>
          <a:endParaRPr lang="zh-TW" altLang="en-US"/>
        </a:p>
      </dgm:t>
    </dgm:pt>
    <dgm:pt modelId="{28B0FC52-D3F2-452A-A0ED-1E4DADA6490A}">
      <dgm:prSet phldrT="[文字]" custT="1"/>
      <dgm:spPr>
        <a:solidFill>
          <a:schemeClr val="accent2"/>
        </a:solidFill>
      </dgm:spPr>
      <dgm:t>
        <a:bodyPr lIns="396000" rIns="0" anchor="ctr"/>
        <a:lstStyle/>
        <a:p>
          <a:pPr>
            <a:buClr>
              <a:schemeClr val="accent2"/>
            </a:buClr>
            <a:buFont typeface="Wingdings" panose="05000000000000000000" pitchFamily="2" charset="2"/>
            <a:buChar char="Ø"/>
          </a:pPr>
          <a:r>
            <a:rPr lang="zh-TW" altLang="en-US" sz="16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提供三大領域之</a:t>
          </a:r>
          <a:r>
            <a:rPr lang="en-US" altLang="zh-TW" sz="1600" b="1" dirty="0">
              <a:solidFill>
                <a:srgbClr val="CC33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EMI</a:t>
          </a:r>
          <a:r>
            <a:rPr lang="zh-TW" altLang="en-US" sz="1600" b="1" dirty="0">
              <a:solidFill>
                <a:srgbClr val="CC33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課程</a:t>
          </a:r>
          <a:endParaRPr lang="zh-TW" altLang="en-US" sz="1600" dirty="0">
            <a:solidFill>
              <a:srgbClr val="CC3300"/>
            </a:solidFill>
          </a:endParaRPr>
        </a:p>
      </dgm:t>
    </dgm:pt>
    <dgm:pt modelId="{0BB508DF-1CB8-4F8D-9809-62C7CE0B3BE9}" type="parTrans" cxnId="{94073562-A525-434A-9E17-A03A49DD227F}">
      <dgm:prSet/>
      <dgm:spPr/>
      <dgm:t>
        <a:bodyPr/>
        <a:lstStyle/>
        <a:p>
          <a:endParaRPr lang="zh-TW" altLang="en-US"/>
        </a:p>
      </dgm:t>
    </dgm:pt>
    <dgm:pt modelId="{598C6D7C-69C8-432D-BD1E-2705E4D54544}" type="sibTrans" cxnId="{94073562-A525-434A-9E17-A03A49DD227F}">
      <dgm:prSet/>
      <dgm:spPr>
        <a:solidFill>
          <a:schemeClr val="accent2"/>
        </a:solidFill>
        <a:ln>
          <a:solidFill>
            <a:schemeClr val="accent2"/>
          </a:solidFill>
        </a:ln>
      </dgm:spPr>
      <dgm:t>
        <a:bodyPr/>
        <a:lstStyle/>
        <a:p>
          <a:endParaRPr lang="zh-TW" altLang="en-US"/>
        </a:p>
      </dgm:t>
    </dgm:pt>
    <dgm:pt modelId="{E77AB630-3CF3-4AB2-86F8-00F4FD30AF0B}">
      <dgm:prSet phldrT="[文字]" custT="1"/>
      <dgm:spPr>
        <a:solidFill>
          <a:srgbClr val="D9FFD9"/>
        </a:solidFill>
      </dgm:spPr>
      <dgm:t>
        <a:bodyPr lIns="396000" rIns="0" anchor="ctr"/>
        <a:lstStyle/>
        <a:p>
          <a:pPr>
            <a:buClr>
              <a:schemeClr val="accent2"/>
            </a:buClr>
            <a:buFont typeface="Wingdings" panose="05000000000000000000" pitchFamily="2" charset="2"/>
            <a:buChar char="Ø"/>
          </a:pPr>
          <a:r>
            <a:rPr lang="zh-TW" altLang="en-US" sz="16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實驗室設備資源之</a:t>
          </a:r>
          <a:r>
            <a:rPr lang="zh-TW" altLang="en-US" sz="1600" b="1" dirty="0">
              <a:solidFill>
                <a:srgbClr val="CC33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技術支持</a:t>
          </a:r>
          <a:endParaRPr lang="zh-TW" altLang="en-US" sz="1600" dirty="0">
            <a:solidFill>
              <a:srgbClr val="CC3300"/>
            </a:solidFill>
          </a:endParaRPr>
        </a:p>
      </dgm:t>
    </dgm:pt>
    <dgm:pt modelId="{86BDCB3D-0727-4190-8F2C-62242DD42881}" type="parTrans" cxnId="{1ACD44E5-941A-4323-9C30-E4BD00B5DA24}">
      <dgm:prSet/>
      <dgm:spPr/>
      <dgm:t>
        <a:bodyPr/>
        <a:lstStyle/>
        <a:p>
          <a:endParaRPr lang="zh-TW" altLang="en-US"/>
        </a:p>
      </dgm:t>
    </dgm:pt>
    <dgm:pt modelId="{187D94DE-E768-4AA0-AAC8-E263A7749AFD}" type="sibTrans" cxnId="{1ACD44E5-941A-4323-9C30-E4BD00B5DA24}">
      <dgm:prSet/>
      <dgm:spPr/>
      <dgm:t>
        <a:bodyPr/>
        <a:lstStyle/>
        <a:p>
          <a:endParaRPr lang="zh-TW" altLang="en-US"/>
        </a:p>
      </dgm:t>
    </dgm:pt>
    <dgm:pt modelId="{E8A23F43-54DD-41F5-A97C-EB9D4B78472C}">
      <dgm:prSet phldrT="[文字]" custT="1"/>
      <dgm:spPr>
        <a:solidFill>
          <a:schemeClr val="tx2">
            <a:lumMod val="20000"/>
            <a:lumOff val="80000"/>
          </a:schemeClr>
        </a:solidFill>
      </dgm:spPr>
      <dgm:t>
        <a:bodyPr lIns="396000" rIns="0" anchor="ctr"/>
        <a:lstStyle/>
        <a:p>
          <a:pPr>
            <a:buClr>
              <a:schemeClr val="accent2"/>
            </a:buClr>
            <a:buFont typeface="Wingdings" panose="05000000000000000000" pitchFamily="2" charset="2"/>
            <a:buChar char="Ø"/>
          </a:pPr>
          <a:r>
            <a:rPr lang="zh-TW" altLang="en-US" sz="16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與國際大學或機構建立</a:t>
          </a:r>
          <a:r>
            <a:rPr lang="zh-TW" altLang="en-US" sz="1600" b="1" dirty="0">
              <a:solidFill>
                <a:srgbClr val="CC33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合作關係</a:t>
          </a:r>
          <a:endParaRPr lang="zh-TW" altLang="en-US" sz="1600" dirty="0">
            <a:solidFill>
              <a:srgbClr val="CC3300"/>
            </a:solidFill>
          </a:endParaRPr>
        </a:p>
      </dgm:t>
    </dgm:pt>
    <dgm:pt modelId="{FDABF455-8B98-4F53-86C9-DAF789ACBF7D}" type="parTrans" cxnId="{DDAB1906-6B93-418D-AFA0-793B77F37933}">
      <dgm:prSet/>
      <dgm:spPr/>
      <dgm:t>
        <a:bodyPr/>
        <a:lstStyle/>
        <a:p>
          <a:endParaRPr lang="zh-TW" altLang="en-US"/>
        </a:p>
      </dgm:t>
    </dgm:pt>
    <dgm:pt modelId="{C16958CB-7831-4306-826C-8AFB04FEEDA1}" type="sibTrans" cxnId="{DDAB1906-6B93-418D-AFA0-793B77F37933}">
      <dgm:prSet/>
      <dgm:spPr/>
      <dgm:t>
        <a:bodyPr/>
        <a:lstStyle/>
        <a:p>
          <a:endParaRPr lang="zh-TW" altLang="en-US"/>
        </a:p>
      </dgm:t>
    </dgm:pt>
    <dgm:pt modelId="{81BF6280-216A-46A0-842C-3596BECD3FA3}">
      <dgm:prSet custT="1"/>
      <dgm:spPr>
        <a:solidFill>
          <a:srgbClr val="D7FEFE"/>
        </a:solidFill>
      </dgm:spPr>
      <dgm:t>
        <a:bodyPr lIns="396000" rIns="0"/>
        <a:lstStyle/>
        <a:p>
          <a:r>
            <a:rPr lang="zh-TW" altLang="en-US" sz="16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相關領域教授</a:t>
          </a:r>
          <a:r>
            <a:rPr lang="zh-TW" altLang="en-US" sz="1600" b="1" dirty="0">
              <a:solidFill>
                <a:srgbClr val="CC33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指導博士生</a:t>
          </a:r>
          <a:endParaRPr lang="zh-TW" altLang="en-US" sz="1600" dirty="0">
            <a:solidFill>
              <a:srgbClr val="CC3300"/>
            </a:solidFill>
          </a:endParaRPr>
        </a:p>
      </dgm:t>
    </dgm:pt>
    <dgm:pt modelId="{D21E7ECF-E383-42E3-ACE3-96C30F3B944E}" type="parTrans" cxnId="{FE6DCA59-678F-490A-8DD1-71CA98BA29E2}">
      <dgm:prSet/>
      <dgm:spPr/>
      <dgm:t>
        <a:bodyPr/>
        <a:lstStyle/>
        <a:p>
          <a:endParaRPr lang="zh-TW" altLang="en-US"/>
        </a:p>
      </dgm:t>
    </dgm:pt>
    <dgm:pt modelId="{CC7632D0-FF6A-4865-9150-2ECEAC3BD7AE}" type="sibTrans" cxnId="{FE6DCA59-678F-490A-8DD1-71CA98BA29E2}">
      <dgm:prSet/>
      <dgm:spPr/>
      <dgm:t>
        <a:bodyPr/>
        <a:lstStyle/>
        <a:p>
          <a:endParaRPr lang="zh-TW" altLang="en-US"/>
        </a:p>
      </dgm:t>
    </dgm:pt>
    <dgm:pt modelId="{602B8C8F-60AF-4F6B-BA7D-57D3B19D2203}" type="pres">
      <dgm:prSet presAssocID="{108737B1-B12B-4D48-98FA-5823E612E672}" presName="Name0" presStyleCnt="0">
        <dgm:presLayoutVars>
          <dgm:chMax val="7"/>
          <dgm:chPref val="7"/>
          <dgm:dir/>
        </dgm:presLayoutVars>
      </dgm:prSet>
      <dgm:spPr/>
    </dgm:pt>
    <dgm:pt modelId="{6DA1E2A1-6D31-4D2D-B5A0-5AEEA5464EB8}" type="pres">
      <dgm:prSet presAssocID="{108737B1-B12B-4D48-98FA-5823E612E672}" presName="Name1" presStyleCnt="0"/>
      <dgm:spPr/>
    </dgm:pt>
    <dgm:pt modelId="{577BE878-41F2-404D-894A-07C834994472}" type="pres">
      <dgm:prSet presAssocID="{108737B1-B12B-4D48-98FA-5823E612E672}" presName="cycle" presStyleCnt="0"/>
      <dgm:spPr/>
    </dgm:pt>
    <dgm:pt modelId="{3C309714-AE99-4F83-9DC6-1304EF0C3AC0}" type="pres">
      <dgm:prSet presAssocID="{108737B1-B12B-4D48-98FA-5823E612E672}" presName="srcNode" presStyleLbl="node1" presStyleIdx="0" presStyleCnt="4"/>
      <dgm:spPr/>
    </dgm:pt>
    <dgm:pt modelId="{AF9B9438-973E-4511-ACFD-6286F702BE7D}" type="pres">
      <dgm:prSet presAssocID="{108737B1-B12B-4D48-98FA-5823E612E672}" presName="conn" presStyleLbl="parChTrans1D2" presStyleIdx="0" presStyleCnt="1"/>
      <dgm:spPr/>
    </dgm:pt>
    <dgm:pt modelId="{4F0C0A4D-3E4A-4BE6-9912-C7D0415833F0}" type="pres">
      <dgm:prSet presAssocID="{108737B1-B12B-4D48-98FA-5823E612E672}" presName="extraNode" presStyleLbl="node1" presStyleIdx="0" presStyleCnt="4"/>
      <dgm:spPr/>
    </dgm:pt>
    <dgm:pt modelId="{7883A84D-818D-40CD-818A-621E9FFD0B0A}" type="pres">
      <dgm:prSet presAssocID="{108737B1-B12B-4D48-98FA-5823E612E672}" presName="dstNode" presStyleLbl="node1" presStyleIdx="0" presStyleCnt="4"/>
      <dgm:spPr/>
    </dgm:pt>
    <dgm:pt modelId="{B2E2661F-5037-4EE4-B8E5-EB7383986574}" type="pres">
      <dgm:prSet presAssocID="{28B0FC52-D3F2-452A-A0ED-1E4DADA6490A}" presName="text_1" presStyleLbl="node1" presStyleIdx="0" presStyleCnt="4" custScaleY="89327" custLinFactNeighborY="22017">
        <dgm:presLayoutVars>
          <dgm:bulletEnabled val="1"/>
        </dgm:presLayoutVars>
      </dgm:prSet>
      <dgm:spPr/>
    </dgm:pt>
    <dgm:pt modelId="{0620E36A-A903-42CF-A123-D7101B7FD2E0}" type="pres">
      <dgm:prSet presAssocID="{28B0FC52-D3F2-452A-A0ED-1E4DADA6490A}" presName="accent_1" presStyleCnt="0"/>
      <dgm:spPr/>
    </dgm:pt>
    <dgm:pt modelId="{9F8D7F21-8A12-4863-A4B8-A836DE26D381}" type="pres">
      <dgm:prSet presAssocID="{28B0FC52-D3F2-452A-A0ED-1E4DADA6490A}" presName="accentRepeatNode" presStyleLbl="solidFgAcc1" presStyleIdx="0" presStyleCnt="4" custLinFactNeighborY="18418"/>
      <dgm:spPr>
        <a:solidFill>
          <a:srgbClr val="FFFFFF"/>
        </a:solidFill>
        <a:ln w="34925">
          <a:solidFill>
            <a:schemeClr val="accent2"/>
          </a:solidFill>
        </a:ln>
      </dgm:spPr>
    </dgm:pt>
    <dgm:pt modelId="{F295AB51-042F-4054-A2A6-F2C51EECFAB3}" type="pres">
      <dgm:prSet presAssocID="{81BF6280-216A-46A0-842C-3596BECD3FA3}" presName="text_2" presStyleLbl="node1" presStyleIdx="1" presStyleCnt="4" custScaleY="89327" custLinFactNeighborY="5641">
        <dgm:presLayoutVars>
          <dgm:bulletEnabled val="1"/>
        </dgm:presLayoutVars>
      </dgm:prSet>
      <dgm:spPr/>
    </dgm:pt>
    <dgm:pt modelId="{49B04921-26A0-48E7-B7CB-1024849B216E}" type="pres">
      <dgm:prSet presAssocID="{81BF6280-216A-46A0-842C-3596BECD3FA3}" presName="accent_2" presStyleCnt="0"/>
      <dgm:spPr/>
    </dgm:pt>
    <dgm:pt modelId="{B6EFD93E-48E9-4AF1-BFB3-BBB3C28F4C41}" type="pres">
      <dgm:prSet presAssocID="{81BF6280-216A-46A0-842C-3596BECD3FA3}" presName="accentRepeatNode" presStyleLbl="solidFgAcc1" presStyleIdx="1" presStyleCnt="4" custLinFactNeighborY="6217"/>
      <dgm:spPr>
        <a:xfrm>
          <a:off x="386965" y="1133494"/>
          <a:ext cx="705273" cy="705273"/>
        </a:xfrm>
        <a:prstGeom prst="ellipse">
          <a:avLst/>
        </a:prstGeom>
        <a:solidFill>
          <a:srgbClr val="FFFFFF"/>
        </a:solidFill>
        <a:ln w="34925" cap="flat" cmpd="sng" algn="ctr">
          <a:solidFill>
            <a:srgbClr val="D7FEFE"/>
          </a:solidFill>
          <a:prstDash val="solid"/>
        </a:ln>
        <a:effectLst/>
      </dgm:spPr>
    </dgm:pt>
    <dgm:pt modelId="{B02C4374-7935-4C37-BD99-B57CE760D191}" type="pres">
      <dgm:prSet presAssocID="{E77AB630-3CF3-4AB2-86F8-00F4FD30AF0B}" presName="text_3" presStyleLbl="node1" presStyleIdx="2" presStyleCnt="4" custScaleY="89327" custLinFactNeighborY="-2462">
        <dgm:presLayoutVars>
          <dgm:bulletEnabled val="1"/>
        </dgm:presLayoutVars>
      </dgm:prSet>
      <dgm:spPr/>
    </dgm:pt>
    <dgm:pt modelId="{63A8A212-2756-42D1-95FC-A3074EA59529}" type="pres">
      <dgm:prSet presAssocID="{E77AB630-3CF3-4AB2-86F8-00F4FD30AF0B}" presName="accent_3" presStyleCnt="0"/>
      <dgm:spPr/>
    </dgm:pt>
    <dgm:pt modelId="{70E1A6C2-8320-4604-8841-117F8F72C98F}" type="pres">
      <dgm:prSet presAssocID="{E77AB630-3CF3-4AB2-86F8-00F4FD30AF0B}" presName="accentRepeatNode" presStyleLbl="solidFgAcc1" presStyleIdx="2" presStyleCnt="4" custLinFactNeighborY="2628"/>
      <dgm:spPr>
        <a:xfrm>
          <a:off x="386965" y="1961004"/>
          <a:ext cx="705273" cy="705273"/>
        </a:xfrm>
        <a:prstGeom prst="ellipse">
          <a:avLst/>
        </a:prstGeom>
        <a:solidFill>
          <a:srgbClr val="FFFFFF"/>
        </a:solidFill>
        <a:ln w="34925" cap="flat" cmpd="sng" algn="ctr">
          <a:solidFill>
            <a:srgbClr val="D9FFD9"/>
          </a:solidFill>
          <a:prstDash val="solid"/>
        </a:ln>
        <a:effectLst/>
      </dgm:spPr>
    </dgm:pt>
    <dgm:pt modelId="{1F1B76C3-F129-4F2E-AB53-526B7EB28A40}" type="pres">
      <dgm:prSet presAssocID="{E8A23F43-54DD-41F5-A97C-EB9D4B78472C}" presName="text_4" presStyleLbl="node1" presStyleIdx="3" presStyleCnt="4" custScaleY="89327" custLinFactNeighborY="-10681">
        <dgm:presLayoutVars>
          <dgm:bulletEnabled val="1"/>
        </dgm:presLayoutVars>
      </dgm:prSet>
      <dgm:spPr/>
    </dgm:pt>
    <dgm:pt modelId="{AD77910C-73BD-48D4-BB41-E39D5D10283F}" type="pres">
      <dgm:prSet presAssocID="{E8A23F43-54DD-41F5-A97C-EB9D4B78472C}" presName="accent_4" presStyleCnt="0"/>
      <dgm:spPr/>
    </dgm:pt>
    <dgm:pt modelId="{2EAE84D0-893E-4302-A7A2-EFC80633C77A}" type="pres">
      <dgm:prSet presAssocID="{E8A23F43-54DD-41F5-A97C-EB9D4B78472C}" presName="accentRepeatNode" presStyleLbl="solidFgAcc1" presStyleIdx="3" presStyleCnt="4" custLinFactNeighborY="-5973"/>
      <dgm:spPr>
        <a:solidFill>
          <a:srgbClr val="FFFFFF"/>
        </a:solidFill>
        <a:ln w="34925">
          <a:solidFill>
            <a:schemeClr val="tx2">
              <a:lumMod val="20000"/>
              <a:lumOff val="80000"/>
            </a:schemeClr>
          </a:solidFill>
        </a:ln>
      </dgm:spPr>
    </dgm:pt>
  </dgm:ptLst>
  <dgm:cxnLst>
    <dgm:cxn modelId="{DDAB1906-6B93-418D-AFA0-793B77F37933}" srcId="{108737B1-B12B-4D48-98FA-5823E612E672}" destId="{E8A23F43-54DD-41F5-A97C-EB9D4B78472C}" srcOrd="3" destOrd="0" parTransId="{FDABF455-8B98-4F53-86C9-DAF789ACBF7D}" sibTransId="{C16958CB-7831-4306-826C-8AFB04FEEDA1}"/>
    <dgm:cxn modelId="{52064F17-CAF5-429E-B4E2-7E696B6B76F7}" type="presOf" srcId="{E77AB630-3CF3-4AB2-86F8-00F4FD30AF0B}" destId="{B02C4374-7935-4C37-BD99-B57CE760D191}" srcOrd="0" destOrd="0" presId="urn:microsoft.com/office/officeart/2008/layout/VerticalCurvedList"/>
    <dgm:cxn modelId="{8AF10D42-48B3-4F98-9E41-B4B8BE4908D7}" type="presOf" srcId="{28B0FC52-D3F2-452A-A0ED-1E4DADA6490A}" destId="{B2E2661F-5037-4EE4-B8E5-EB7383986574}" srcOrd="0" destOrd="0" presId="urn:microsoft.com/office/officeart/2008/layout/VerticalCurvedList"/>
    <dgm:cxn modelId="{94073562-A525-434A-9E17-A03A49DD227F}" srcId="{108737B1-B12B-4D48-98FA-5823E612E672}" destId="{28B0FC52-D3F2-452A-A0ED-1E4DADA6490A}" srcOrd="0" destOrd="0" parTransId="{0BB508DF-1CB8-4F8D-9809-62C7CE0B3BE9}" sibTransId="{598C6D7C-69C8-432D-BD1E-2705E4D54544}"/>
    <dgm:cxn modelId="{18D54B48-A69A-414E-AF65-A1AD7EFE72E6}" type="presOf" srcId="{108737B1-B12B-4D48-98FA-5823E612E672}" destId="{602B8C8F-60AF-4F6B-BA7D-57D3B19D2203}" srcOrd="0" destOrd="0" presId="urn:microsoft.com/office/officeart/2008/layout/VerticalCurvedList"/>
    <dgm:cxn modelId="{624FF774-F600-4CF5-93F3-CBC7E5C855D4}" type="presOf" srcId="{81BF6280-216A-46A0-842C-3596BECD3FA3}" destId="{F295AB51-042F-4054-A2A6-F2C51EECFAB3}" srcOrd="0" destOrd="0" presId="urn:microsoft.com/office/officeart/2008/layout/VerticalCurvedList"/>
    <dgm:cxn modelId="{FE6DCA59-678F-490A-8DD1-71CA98BA29E2}" srcId="{108737B1-B12B-4D48-98FA-5823E612E672}" destId="{81BF6280-216A-46A0-842C-3596BECD3FA3}" srcOrd="1" destOrd="0" parTransId="{D21E7ECF-E383-42E3-ACE3-96C30F3B944E}" sibTransId="{CC7632D0-FF6A-4865-9150-2ECEAC3BD7AE}"/>
    <dgm:cxn modelId="{796C39CB-EDA6-44EB-8269-FF13DB6843E1}" type="presOf" srcId="{E8A23F43-54DD-41F5-A97C-EB9D4B78472C}" destId="{1F1B76C3-F129-4F2E-AB53-526B7EB28A40}" srcOrd="0" destOrd="0" presId="urn:microsoft.com/office/officeart/2008/layout/VerticalCurvedList"/>
    <dgm:cxn modelId="{C7D951DA-30C8-470F-9E50-69AE8700F1E7}" type="presOf" srcId="{598C6D7C-69C8-432D-BD1E-2705E4D54544}" destId="{AF9B9438-973E-4511-ACFD-6286F702BE7D}" srcOrd="0" destOrd="0" presId="urn:microsoft.com/office/officeart/2008/layout/VerticalCurvedList"/>
    <dgm:cxn modelId="{1ACD44E5-941A-4323-9C30-E4BD00B5DA24}" srcId="{108737B1-B12B-4D48-98FA-5823E612E672}" destId="{E77AB630-3CF3-4AB2-86F8-00F4FD30AF0B}" srcOrd="2" destOrd="0" parTransId="{86BDCB3D-0727-4190-8F2C-62242DD42881}" sibTransId="{187D94DE-E768-4AA0-AAC8-E263A7749AFD}"/>
    <dgm:cxn modelId="{687C1544-2197-43DA-A024-3D9C9F09522A}" type="presParOf" srcId="{602B8C8F-60AF-4F6B-BA7D-57D3B19D2203}" destId="{6DA1E2A1-6D31-4D2D-B5A0-5AEEA5464EB8}" srcOrd="0" destOrd="0" presId="urn:microsoft.com/office/officeart/2008/layout/VerticalCurvedList"/>
    <dgm:cxn modelId="{5E450B92-EB08-4351-B97A-0B19200F5E33}" type="presParOf" srcId="{6DA1E2A1-6D31-4D2D-B5A0-5AEEA5464EB8}" destId="{577BE878-41F2-404D-894A-07C834994472}" srcOrd="0" destOrd="0" presId="urn:microsoft.com/office/officeart/2008/layout/VerticalCurvedList"/>
    <dgm:cxn modelId="{AE6F057A-3396-4BE1-BA56-575BC56D7FC7}" type="presParOf" srcId="{577BE878-41F2-404D-894A-07C834994472}" destId="{3C309714-AE99-4F83-9DC6-1304EF0C3AC0}" srcOrd="0" destOrd="0" presId="urn:microsoft.com/office/officeart/2008/layout/VerticalCurvedList"/>
    <dgm:cxn modelId="{DFF7E6BC-A6DD-4BF0-B5C1-157E0BEBD4BD}" type="presParOf" srcId="{577BE878-41F2-404D-894A-07C834994472}" destId="{AF9B9438-973E-4511-ACFD-6286F702BE7D}" srcOrd="1" destOrd="0" presId="urn:microsoft.com/office/officeart/2008/layout/VerticalCurvedList"/>
    <dgm:cxn modelId="{6049D3C2-C9CF-41D6-A49E-67AC33029D4C}" type="presParOf" srcId="{577BE878-41F2-404D-894A-07C834994472}" destId="{4F0C0A4D-3E4A-4BE6-9912-C7D0415833F0}" srcOrd="2" destOrd="0" presId="urn:microsoft.com/office/officeart/2008/layout/VerticalCurvedList"/>
    <dgm:cxn modelId="{3CAB488F-B55A-40CB-815F-252DF13C2289}" type="presParOf" srcId="{577BE878-41F2-404D-894A-07C834994472}" destId="{7883A84D-818D-40CD-818A-621E9FFD0B0A}" srcOrd="3" destOrd="0" presId="urn:microsoft.com/office/officeart/2008/layout/VerticalCurvedList"/>
    <dgm:cxn modelId="{C9852CFC-7E0F-4EFA-AC93-AC0B343CEBEA}" type="presParOf" srcId="{6DA1E2A1-6D31-4D2D-B5A0-5AEEA5464EB8}" destId="{B2E2661F-5037-4EE4-B8E5-EB7383986574}" srcOrd="1" destOrd="0" presId="urn:microsoft.com/office/officeart/2008/layout/VerticalCurvedList"/>
    <dgm:cxn modelId="{55B162AC-CB3B-41F5-835D-1D67B25B559E}" type="presParOf" srcId="{6DA1E2A1-6D31-4D2D-B5A0-5AEEA5464EB8}" destId="{0620E36A-A903-42CF-A123-D7101B7FD2E0}" srcOrd="2" destOrd="0" presId="urn:microsoft.com/office/officeart/2008/layout/VerticalCurvedList"/>
    <dgm:cxn modelId="{A042B569-38E9-45AC-8224-A0813D98D07D}" type="presParOf" srcId="{0620E36A-A903-42CF-A123-D7101B7FD2E0}" destId="{9F8D7F21-8A12-4863-A4B8-A836DE26D381}" srcOrd="0" destOrd="0" presId="urn:microsoft.com/office/officeart/2008/layout/VerticalCurvedList"/>
    <dgm:cxn modelId="{3EF8E85C-AC6E-438C-AD86-E15D690C5D36}" type="presParOf" srcId="{6DA1E2A1-6D31-4D2D-B5A0-5AEEA5464EB8}" destId="{F295AB51-042F-4054-A2A6-F2C51EECFAB3}" srcOrd="3" destOrd="0" presId="urn:microsoft.com/office/officeart/2008/layout/VerticalCurvedList"/>
    <dgm:cxn modelId="{D8481B4A-777D-42BD-96FE-F6285FFA8331}" type="presParOf" srcId="{6DA1E2A1-6D31-4D2D-B5A0-5AEEA5464EB8}" destId="{49B04921-26A0-48E7-B7CB-1024849B216E}" srcOrd="4" destOrd="0" presId="urn:microsoft.com/office/officeart/2008/layout/VerticalCurvedList"/>
    <dgm:cxn modelId="{6741DE16-6881-4C0E-9FA9-94910889EC1A}" type="presParOf" srcId="{49B04921-26A0-48E7-B7CB-1024849B216E}" destId="{B6EFD93E-48E9-4AF1-BFB3-BBB3C28F4C41}" srcOrd="0" destOrd="0" presId="urn:microsoft.com/office/officeart/2008/layout/VerticalCurvedList"/>
    <dgm:cxn modelId="{4D85FEBC-4F78-4A14-9E6C-C62C2BA1FA32}" type="presParOf" srcId="{6DA1E2A1-6D31-4D2D-B5A0-5AEEA5464EB8}" destId="{B02C4374-7935-4C37-BD99-B57CE760D191}" srcOrd="5" destOrd="0" presId="urn:microsoft.com/office/officeart/2008/layout/VerticalCurvedList"/>
    <dgm:cxn modelId="{631D333E-6694-4B53-BF70-41409E905476}" type="presParOf" srcId="{6DA1E2A1-6D31-4D2D-B5A0-5AEEA5464EB8}" destId="{63A8A212-2756-42D1-95FC-A3074EA59529}" srcOrd="6" destOrd="0" presId="urn:microsoft.com/office/officeart/2008/layout/VerticalCurvedList"/>
    <dgm:cxn modelId="{B1CA0E18-54C3-44F3-A4A4-1AC55E0D90FD}" type="presParOf" srcId="{63A8A212-2756-42D1-95FC-A3074EA59529}" destId="{70E1A6C2-8320-4604-8841-117F8F72C98F}" srcOrd="0" destOrd="0" presId="urn:microsoft.com/office/officeart/2008/layout/VerticalCurvedList"/>
    <dgm:cxn modelId="{810D3701-1F2A-4656-B8CD-4F8F21C00739}" type="presParOf" srcId="{6DA1E2A1-6D31-4D2D-B5A0-5AEEA5464EB8}" destId="{1F1B76C3-F129-4F2E-AB53-526B7EB28A40}" srcOrd="7" destOrd="0" presId="urn:microsoft.com/office/officeart/2008/layout/VerticalCurvedList"/>
    <dgm:cxn modelId="{ADDB3FC5-4455-49C8-94B7-EB630332A377}" type="presParOf" srcId="{6DA1E2A1-6D31-4D2D-B5A0-5AEEA5464EB8}" destId="{AD77910C-73BD-48D4-BB41-E39D5D10283F}" srcOrd="8" destOrd="0" presId="urn:microsoft.com/office/officeart/2008/layout/VerticalCurvedList"/>
    <dgm:cxn modelId="{2C058711-4947-4FBE-B230-054E9E4DA950}" type="presParOf" srcId="{AD77910C-73BD-48D4-BB41-E39D5D10283F}" destId="{2EAE84D0-893E-4302-A7A2-EFC80633C77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CD686D1-2767-4F6E-93F4-ACDF189AFB09}" type="doc">
      <dgm:prSet loTypeId="urn:microsoft.com/office/officeart/2005/8/layout/vList3" loCatId="picture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zh-TW" altLang="en-US"/>
        </a:p>
      </dgm:t>
    </dgm:pt>
    <dgm:pt modelId="{685761F0-48DD-45AF-A3F7-B3D6C7E53E6E}">
      <dgm:prSet phldrT="[文字]" custT="1"/>
      <dgm:spPr/>
      <dgm:t>
        <a:bodyPr tIns="144000" anchor="ctr" anchorCtr="0"/>
        <a:lstStyle/>
        <a:p>
          <a:pPr algn="l">
            <a:lnSpc>
              <a:spcPct val="90000"/>
            </a:lnSpc>
            <a:spcBef>
              <a:spcPts val="0"/>
            </a:spcBef>
            <a:spcAft>
              <a:spcPts val="0"/>
            </a:spcAft>
            <a:buFont typeface="+mj-lt"/>
            <a:buNone/>
          </a:pPr>
          <a:r>
            <a:rPr lang="zh-TW" altLang="en-US" sz="3600" b="1" kern="1200" dirty="0">
              <a:solidFill>
                <a:srgbClr val="2D388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公共標示與文件</a:t>
          </a:r>
          <a:r>
            <a:rPr lang="en-US" altLang="zh-TW" sz="4000" b="1" kern="1200" dirty="0">
              <a:effectLst>
                <a:outerShdw blurRad="50800" dist="50800" dir="5400000" algn="ctr" rotWithShape="0">
                  <a:schemeClr val="accent3">
                    <a:lumMod val="50000"/>
                  </a:scheme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	</a:t>
          </a:r>
          <a:endParaRPr lang="zh-TW" altLang="en-US" sz="4000" kern="1200" dirty="0">
            <a:effectLst>
              <a:outerShdw blurRad="50800" dist="50800" dir="5400000" algn="ctr" rotWithShape="0">
                <a:schemeClr val="accent3">
                  <a:lumMod val="50000"/>
                </a:schemeClr>
              </a:outerShdw>
            </a:effectLst>
          </a:endParaRPr>
        </a:p>
      </dgm:t>
    </dgm:pt>
    <dgm:pt modelId="{E4314AB7-7D3B-476F-9B44-8C708135E8E5}" type="parTrans" cxnId="{A1828FB6-0A02-4263-9F68-A402AC44BCFD}">
      <dgm:prSet/>
      <dgm:spPr/>
      <dgm:t>
        <a:bodyPr/>
        <a:lstStyle/>
        <a:p>
          <a:endParaRPr lang="zh-TW" altLang="en-US"/>
        </a:p>
      </dgm:t>
    </dgm:pt>
    <dgm:pt modelId="{000F537A-2C84-4018-B6D3-10DC81E64CFD}" type="sibTrans" cxnId="{A1828FB6-0A02-4263-9F68-A402AC44BCFD}">
      <dgm:prSet/>
      <dgm:spPr/>
      <dgm:t>
        <a:bodyPr/>
        <a:lstStyle/>
        <a:p>
          <a:endParaRPr lang="zh-TW" altLang="en-US"/>
        </a:p>
      </dgm:t>
    </dgm:pt>
    <dgm:pt modelId="{FBDF3EF1-21F8-4FFF-9A78-B5B9E67B9E76}">
      <dgm:prSet phldrT="[文字]" custT="1"/>
      <dgm:spPr>
        <a:solidFill>
          <a:srgbClr val="CCECFF"/>
        </a:solidFill>
      </dgm:spPr>
      <dgm:t>
        <a:bodyPr/>
        <a:lstStyle/>
        <a:p>
          <a:pPr algn="l">
            <a:lnSpc>
              <a:spcPct val="90000"/>
            </a:lnSpc>
            <a:spcAft>
              <a:spcPts val="600"/>
            </a:spcAft>
            <a:buFont typeface="+mj-lt"/>
            <a:buAutoNum type="arabicPeriod"/>
          </a:pPr>
          <a:r>
            <a:rPr lang="zh-TW" altLang="en-US" sz="3600" b="1" dirty="0">
              <a:solidFill>
                <a:srgbClr val="2D388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雙語化服務窗口</a:t>
          </a:r>
          <a:endParaRPr lang="zh-TW" altLang="en-US" sz="3600" dirty="0">
            <a:solidFill>
              <a:srgbClr val="2D3880"/>
            </a:solidFill>
            <a:effectLst/>
          </a:endParaRPr>
        </a:p>
      </dgm:t>
    </dgm:pt>
    <dgm:pt modelId="{D2367333-A3A1-41C0-B650-BB62F92C6F78}" type="parTrans" cxnId="{9DCBD75B-FCCF-41D0-ADA8-30CDBBACFA93}">
      <dgm:prSet/>
      <dgm:spPr/>
      <dgm:t>
        <a:bodyPr/>
        <a:lstStyle/>
        <a:p>
          <a:endParaRPr lang="zh-TW" altLang="en-US"/>
        </a:p>
      </dgm:t>
    </dgm:pt>
    <dgm:pt modelId="{172C428F-F7A9-4F44-B695-C618F0E852E7}" type="sibTrans" cxnId="{9DCBD75B-FCCF-41D0-ADA8-30CDBBACFA93}">
      <dgm:prSet/>
      <dgm:spPr/>
      <dgm:t>
        <a:bodyPr/>
        <a:lstStyle/>
        <a:p>
          <a:endParaRPr lang="zh-TW" altLang="en-US"/>
        </a:p>
      </dgm:t>
    </dgm:pt>
    <dgm:pt modelId="{4A130B12-44CA-4702-84A1-BD98180A2AEA}">
      <dgm:prSet phldrT="[文字]" custT="1"/>
      <dgm:spPr>
        <a:solidFill>
          <a:srgbClr val="E6F4E6"/>
        </a:solidFill>
      </dgm:spPr>
      <dgm:t>
        <a:bodyPr/>
        <a:lstStyle/>
        <a:p>
          <a:pPr algn="l">
            <a:spcAft>
              <a:spcPts val="600"/>
            </a:spcAft>
            <a:buFont typeface="+mj-lt"/>
            <a:buAutoNum type="arabicPeriod"/>
          </a:pPr>
          <a:r>
            <a:rPr lang="zh-TW" altLang="en-US" sz="3600" b="1" dirty="0">
              <a:solidFill>
                <a:srgbClr val="2D388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資訊傳遞與公告</a:t>
          </a:r>
          <a:endParaRPr lang="zh-TW" altLang="en-US" sz="3600" dirty="0">
            <a:solidFill>
              <a:srgbClr val="2D3880"/>
            </a:solidFill>
            <a:effectLst/>
          </a:endParaRPr>
        </a:p>
      </dgm:t>
    </dgm:pt>
    <dgm:pt modelId="{2A484F89-6824-4E3A-A749-218F0B1B4864}" type="parTrans" cxnId="{540EA1C9-BFCB-4C83-A743-438138BD5DCA}">
      <dgm:prSet/>
      <dgm:spPr/>
      <dgm:t>
        <a:bodyPr/>
        <a:lstStyle/>
        <a:p>
          <a:endParaRPr lang="zh-TW" altLang="en-US"/>
        </a:p>
      </dgm:t>
    </dgm:pt>
    <dgm:pt modelId="{F0DA2049-7FA4-4AB1-A8FA-3D1C51D1B5E8}" type="sibTrans" cxnId="{540EA1C9-BFCB-4C83-A743-438138BD5DCA}">
      <dgm:prSet/>
      <dgm:spPr/>
      <dgm:t>
        <a:bodyPr/>
        <a:lstStyle/>
        <a:p>
          <a:endParaRPr lang="zh-TW" altLang="en-US"/>
        </a:p>
      </dgm:t>
    </dgm:pt>
    <dgm:pt modelId="{83D1D46C-502A-4CA0-8D5F-B43B27A607C0}" type="pres">
      <dgm:prSet presAssocID="{ACD686D1-2767-4F6E-93F4-ACDF189AFB09}" presName="linearFlow" presStyleCnt="0">
        <dgm:presLayoutVars>
          <dgm:dir/>
          <dgm:resizeHandles val="exact"/>
        </dgm:presLayoutVars>
      </dgm:prSet>
      <dgm:spPr/>
    </dgm:pt>
    <dgm:pt modelId="{0E5B35A1-B95F-44C8-864C-5D872F7B882A}" type="pres">
      <dgm:prSet presAssocID="{685761F0-48DD-45AF-A3F7-B3D6C7E53E6E}" presName="composite" presStyleCnt="0"/>
      <dgm:spPr/>
    </dgm:pt>
    <dgm:pt modelId="{2E4F194D-0D66-418D-9BC1-2A5852D4F412}" type="pres">
      <dgm:prSet presAssocID="{685761F0-48DD-45AF-A3F7-B3D6C7E53E6E}" presName="imgShp" presStyleLbl="fgImgPlace1" presStyleIdx="0" presStyleCnt="3" custLinFactNeighborX="-2333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solidFill>
            <a:srgbClr val="BFBEF7"/>
          </a:solidFill>
        </a:ln>
      </dgm:spPr>
    </dgm:pt>
    <dgm:pt modelId="{CAA745CB-62C6-4C03-92CA-FEC96731BC0A}" type="pres">
      <dgm:prSet presAssocID="{685761F0-48DD-45AF-A3F7-B3D6C7E53E6E}" presName="txShp" presStyleLbl="node1" presStyleIdx="0" presStyleCnt="3" custScaleX="111890" custLinFactNeighborX="166">
        <dgm:presLayoutVars>
          <dgm:bulletEnabled val="1"/>
        </dgm:presLayoutVars>
      </dgm:prSet>
      <dgm:spPr/>
    </dgm:pt>
    <dgm:pt modelId="{5518D5B3-8CD4-4665-9518-7536986A1F2D}" type="pres">
      <dgm:prSet presAssocID="{000F537A-2C84-4018-B6D3-10DC81E64CFD}" presName="spacing" presStyleCnt="0"/>
      <dgm:spPr/>
    </dgm:pt>
    <dgm:pt modelId="{71253891-A5ED-4FB0-9E21-4E5D38D0FA60}" type="pres">
      <dgm:prSet presAssocID="{FBDF3EF1-21F8-4FFF-9A78-B5B9E67B9E76}" presName="composite" presStyleCnt="0"/>
      <dgm:spPr/>
    </dgm:pt>
    <dgm:pt modelId="{E56652A0-54C7-4EC0-A5A7-BC0B9F17ECE6}" type="pres">
      <dgm:prSet presAssocID="{FBDF3EF1-21F8-4FFF-9A78-B5B9E67B9E76}" presName="imgShp" presStyleLbl="fgImgPlace1" presStyleIdx="1" presStyleCnt="3" custLinFactNeighborX="-23333" custLinFactNeighborY="-1623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>
          <a:solidFill>
            <a:srgbClr val="CCECFF"/>
          </a:solidFill>
        </a:ln>
      </dgm:spPr>
    </dgm:pt>
    <dgm:pt modelId="{5C94F230-AE39-4E2E-B9E0-429EB748E0C6}" type="pres">
      <dgm:prSet presAssocID="{FBDF3EF1-21F8-4FFF-9A78-B5B9E67B9E76}" presName="txShp" presStyleLbl="node1" presStyleIdx="1" presStyleCnt="3" custScaleX="111890" custLinFactNeighborY="-3651">
        <dgm:presLayoutVars>
          <dgm:bulletEnabled val="1"/>
        </dgm:presLayoutVars>
      </dgm:prSet>
      <dgm:spPr/>
    </dgm:pt>
    <dgm:pt modelId="{0233D271-6CD2-45CA-9D1F-7A6DF0436CBD}" type="pres">
      <dgm:prSet presAssocID="{172C428F-F7A9-4F44-B695-C618F0E852E7}" presName="spacing" presStyleCnt="0"/>
      <dgm:spPr/>
    </dgm:pt>
    <dgm:pt modelId="{FB2480C8-6B4D-4EDC-B0E6-50BD86D976AD}" type="pres">
      <dgm:prSet presAssocID="{4A130B12-44CA-4702-84A1-BD98180A2AEA}" presName="composite" presStyleCnt="0"/>
      <dgm:spPr/>
    </dgm:pt>
    <dgm:pt modelId="{97DD2B0A-8C85-4A4A-8A73-98FA7E6E572C}" type="pres">
      <dgm:prSet presAssocID="{4A130B12-44CA-4702-84A1-BD98180A2AEA}" presName="imgShp" presStyleLbl="fgImgPlace1" presStyleIdx="2" presStyleCnt="3" custLinFactNeighborX="-23333" custLinFactNeighborY="-5679"/>
      <dgm:spPr>
        <a:blipFill>
          <a:blip xmlns:r="http://schemas.openxmlformats.org/officeDocument/2006/relationships" r:embed="rId3"/>
          <a:srcRect/>
          <a:stretch>
            <a:fillRect l="-8000" r="-8000"/>
          </a:stretch>
        </a:blipFill>
        <a:ln>
          <a:solidFill>
            <a:srgbClr val="E6F4E6"/>
          </a:solidFill>
        </a:ln>
      </dgm:spPr>
    </dgm:pt>
    <dgm:pt modelId="{3879ACE9-925F-4891-9933-1475B06824F5}" type="pres">
      <dgm:prSet presAssocID="{4A130B12-44CA-4702-84A1-BD98180A2AEA}" presName="txShp" presStyleLbl="node1" presStyleIdx="2" presStyleCnt="3" custScaleX="111890" custLinFactNeighborY="-6693">
        <dgm:presLayoutVars>
          <dgm:bulletEnabled val="1"/>
        </dgm:presLayoutVars>
      </dgm:prSet>
      <dgm:spPr/>
    </dgm:pt>
  </dgm:ptLst>
  <dgm:cxnLst>
    <dgm:cxn modelId="{3AFA5B0A-6EFF-41FB-8F6B-52C51FD0A32F}" type="presOf" srcId="{FBDF3EF1-21F8-4FFF-9A78-B5B9E67B9E76}" destId="{5C94F230-AE39-4E2E-B9E0-429EB748E0C6}" srcOrd="0" destOrd="0" presId="urn:microsoft.com/office/officeart/2005/8/layout/vList3"/>
    <dgm:cxn modelId="{9F8B752A-A303-4BB8-8447-67F45AB45EFD}" type="presOf" srcId="{ACD686D1-2767-4F6E-93F4-ACDF189AFB09}" destId="{83D1D46C-502A-4CA0-8D5F-B43B27A607C0}" srcOrd="0" destOrd="0" presId="urn:microsoft.com/office/officeart/2005/8/layout/vList3"/>
    <dgm:cxn modelId="{9DCBD75B-FCCF-41D0-ADA8-30CDBBACFA93}" srcId="{ACD686D1-2767-4F6E-93F4-ACDF189AFB09}" destId="{FBDF3EF1-21F8-4FFF-9A78-B5B9E67B9E76}" srcOrd="1" destOrd="0" parTransId="{D2367333-A3A1-41C0-B650-BB62F92C6F78}" sibTransId="{172C428F-F7A9-4F44-B695-C618F0E852E7}"/>
    <dgm:cxn modelId="{A1828FB6-0A02-4263-9F68-A402AC44BCFD}" srcId="{ACD686D1-2767-4F6E-93F4-ACDF189AFB09}" destId="{685761F0-48DD-45AF-A3F7-B3D6C7E53E6E}" srcOrd="0" destOrd="0" parTransId="{E4314AB7-7D3B-476F-9B44-8C708135E8E5}" sibTransId="{000F537A-2C84-4018-B6D3-10DC81E64CFD}"/>
    <dgm:cxn modelId="{540EA1C9-BFCB-4C83-A743-438138BD5DCA}" srcId="{ACD686D1-2767-4F6E-93F4-ACDF189AFB09}" destId="{4A130B12-44CA-4702-84A1-BD98180A2AEA}" srcOrd="2" destOrd="0" parTransId="{2A484F89-6824-4E3A-A749-218F0B1B4864}" sibTransId="{F0DA2049-7FA4-4AB1-A8FA-3D1C51D1B5E8}"/>
    <dgm:cxn modelId="{682A08EC-29A6-41E9-A686-C68A86507824}" type="presOf" srcId="{4A130B12-44CA-4702-84A1-BD98180A2AEA}" destId="{3879ACE9-925F-4891-9933-1475B06824F5}" srcOrd="0" destOrd="0" presId="urn:microsoft.com/office/officeart/2005/8/layout/vList3"/>
    <dgm:cxn modelId="{9D9D4CF8-03C9-441F-A035-C68FD795518A}" type="presOf" srcId="{685761F0-48DD-45AF-A3F7-B3D6C7E53E6E}" destId="{CAA745CB-62C6-4C03-92CA-FEC96731BC0A}" srcOrd="0" destOrd="0" presId="urn:microsoft.com/office/officeart/2005/8/layout/vList3"/>
    <dgm:cxn modelId="{2CCB2DE1-8E32-4F77-A9DA-0D83E4A0876B}" type="presParOf" srcId="{83D1D46C-502A-4CA0-8D5F-B43B27A607C0}" destId="{0E5B35A1-B95F-44C8-864C-5D872F7B882A}" srcOrd="0" destOrd="0" presId="urn:microsoft.com/office/officeart/2005/8/layout/vList3"/>
    <dgm:cxn modelId="{B6D4379A-9F86-4C54-A2AE-A5918120FE1F}" type="presParOf" srcId="{0E5B35A1-B95F-44C8-864C-5D872F7B882A}" destId="{2E4F194D-0D66-418D-9BC1-2A5852D4F412}" srcOrd="0" destOrd="0" presId="urn:microsoft.com/office/officeart/2005/8/layout/vList3"/>
    <dgm:cxn modelId="{E9F71002-9EAA-4747-A49C-66A104E9D65B}" type="presParOf" srcId="{0E5B35A1-B95F-44C8-864C-5D872F7B882A}" destId="{CAA745CB-62C6-4C03-92CA-FEC96731BC0A}" srcOrd="1" destOrd="0" presId="urn:microsoft.com/office/officeart/2005/8/layout/vList3"/>
    <dgm:cxn modelId="{A1B270E3-392B-41C3-9C34-53BD0BF78C2C}" type="presParOf" srcId="{83D1D46C-502A-4CA0-8D5F-B43B27A607C0}" destId="{5518D5B3-8CD4-4665-9518-7536986A1F2D}" srcOrd="1" destOrd="0" presId="urn:microsoft.com/office/officeart/2005/8/layout/vList3"/>
    <dgm:cxn modelId="{E87DBA67-D17A-4CE4-B116-E3271B7F27AF}" type="presParOf" srcId="{83D1D46C-502A-4CA0-8D5F-B43B27A607C0}" destId="{71253891-A5ED-4FB0-9E21-4E5D38D0FA60}" srcOrd="2" destOrd="0" presId="urn:microsoft.com/office/officeart/2005/8/layout/vList3"/>
    <dgm:cxn modelId="{F9A5DFDD-1657-477C-BD5C-FD2B76191B21}" type="presParOf" srcId="{71253891-A5ED-4FB0-9E21-4E5D38D0FA60}" destId="{E56652A0-54C7-4EC0-A5A7-BC0B9F17ECE6}" srcOrd="0" destOrd="0" presId="urn:microsoft.com/office/officeart/2005/8/layout/vList3"/>
    <dgm:cxn modelId="{E9E52168-FDCD-49E0-8D17-0667E61BB5C1}" type="presParOf" srcId="{71253891-A5ED-4FB0-9E21-4E5D38D0FA60}" destId="{5C94F230-AE39-4E2E-B9E0-429EB748E0C6}" srcOrd="1" destOrd="0" presId="urn:microsoft.com/office/officeart/2005/8/layout/vList3"/>
    <dgm:cxn modelId="{7A376F2F-F741-4E5A-8F61-9E3F89F805FD}" type="presParOf" srcId="{83D1D46C-502A-4CA0-8D5F-B43B27A607C0}" destId="{0233D271-6CD2-45CA-9D1F-7A6DF0436CBD}" srcOrd="3" destOrd="0" presId="urn:microsoft.com/office/officeart/2005/8/layout/vList3"/>
    <dgm:cxn modelId="{392771CD-235F-4345-98C4-2635812E1750}" type="presParOf" srcId="{83D1D46C-502A-4CA0-8D5F-B43B27A607C0}" destId="{FB2480C8-6B4D-4EDC-B0E6-50BD86D976AD}" srcOrd="4" destOrd="0" presId="urn:microsoft.com/office/officeart/2005/8/layout/vList3"/>
    <dgm:cxn modelId="{AD10FD22-6B8C-4A3B-9F6F-1EC0FA26CFDB}" type="presParOf" srcId="{FB2480C8-6B4D-4EDC-B0E6-50BD86D976AD}" destId="{97DD2B0A-8C85-4A4A-8A73-98FA7E6E572C}" srcOrd="0" destOrd="0" presId="urn:microsoft.com/office/officeart/2005/8/layout/vList3"/>
    <dgm:cxn modelId="{CCABF492-3CFB-4AF0-9401-EA9BD5B6FAD1}" type="presParOf" srcId="{FB2480C8-6B4D-4EDC-B0E6-50BD86D976AD}" destId="{3879ACE9-925F-4891-9933-1475B06824F5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024DF6F1-785A-4901-9CD2-DAFD6D69EF5A}" type="doc">
      <dgm:prSet loTypeId="urn:microsoft.com/office/officeart/2005/8/layout/target3" loCatId="relationship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zh-TW" altLang="en-US"/>
        </a:p>
      </dgm:t>
    </dgm:pt>
    <dgm:pt modelId="{709AE704-61E9-469C-BD27-8F65C25A5CB8}">
      <dgm:prSet phldrT="[文字]" custT="1"/>
      <dgm:spPr/>
      <dgm:t>
        <a:bodyPr lIns="0" tIns="144000" rIns="1188000"/>
        <a:lstStyle/>
        <a:p>
          <a:pPr>
            <a:lnSpc>
              <a:spcPts val="2400"/>
            </a:lnSpc>
            <a:spcAft>
              <a:spcPts val="0"/>
            </a:spcAft>
          </a:pPr>
          <a:endParaRPr lang="zh-TW" altLang="en-US" sz="2000" b="1" dirty="0">
            <a:solidFill>
              <a:srgbClr val="2D3880"/>
            </a:solidFill>
          </a:endParaRPr>
        </a:p>
      </dgm:t>
    </dgm:pt>
    <dgm:pt modelId="{CEB4A9D3-3CB3-484F-B3E1-F8AD8663BC25}" type="parTrans" cxnId="{42B7F04F-E2BB-4C11-98DE-A2647EEE8403}">
      <dgm:prSet/>
      <dgm:spPr/>
      <dgm:t>
        <a:bodyPr/>
        <a:lstStyle/>
        <a:p>
          <a:endParaRPr lang="zh-TW" altLang="en-US"/>
        </a:p>
      </dgm:t>
    </dgm:pt>
    <dgm:pt modelId="{D5798BA9-79E9-499A-AB54-21B52EAA5CB0}" type="sibTrans" cxnId="{42B7F04F-E2BB-4C11-98DE-A2647EEE8403}">
      <dgm:prSet/>
      <dgm:spPr/>
      <dgm:t>
        <a:bodyPr/>
        <a:lstStyle/>
        <a:p>
          <a:endParaRPr lang="zh-TW" altLang="en-US"/>
        </a:p>
      </dgm:t>
    </dgm:pt>
    <dgm:pt modelId="{1181124D-672A-471C-8953-C1A2A1BE3788}">
      <dgm:prSet phldrT="[文字]"/>
      <dgm:spPr/>
      <dgm:t>
        <a:bodyPr/>
        <a:lstStyle/>
        <a:p>
          <a:pPr>
            <a:buNone/>
          </a:pPr>
          <a:endParaRPr lang="zh-TW" altLang="en-US" dirty="0"/>
        </a:p>
      </dgm:t>
    </dgm:pt>
    <dgm:pt modelId="{B3B65DDC-1C9D-4FA6-901A-47F28866A6B5}" type="parTrans" cxnId="{8707A8E6-AD98-40BE-BBE4-8A8BB47D69C3}">
      <dgm:prSet/>
      <dgm:spPr/>
      <dgm:t>
        <a:bodyPr/>
        <a:lstStyle/>
        <a:p>
          <a:endParaRPr lang="zh-TW" altLang="en-US"/>
        </a:p>
      </dgm:t>
    </dgm:pt>
    <dgm:pt modelId="{9C80D656-9BDC-4913-9232-3677417CB5A6}" type="sibTrans" cxnId="{8707A8E6-AD98-40BE-BBE4-8A8BB47D69C3}">
      <dgm:prSet/>
      <dgm:spPr/>
      <dgm:t>
        <a:bodyPr/>
        <a:lstStyle/>
        <a:p>
          <a:endParaRPr lang="zh-TW" altLang="en-US"/>
        </a:p>
      </dgm:t>
    </dgm:pt>
    <dgm:pt modelId="{681C96E3-2AE5-49ED-A448-DD470245B583}">
      <dgm:prSet phldrT="[文字]" custT="1"/>
      <dgm:spPr>
        <a:ln>
          <a:solidFill>
            <a:srgbClr val="E6F4E6"/>
          </a:solidFill>
        </a:ln>
      </dgm:spPr>
      <dgm:t>
        <a:bodyPr lIns="0" rIns="1152000"/>
        <a:lstStyle/>
        <a:p>
          <a:pPr>
            <a:lnSpc>
              <a:spcPts val="3000"/>
            </a:lnSpc>
            <a:spcAft>
              <a:spcPts val="0"/>
            </a:spcAft>
          </a:pPr>
          <a:r>
            <a:rPr lang="zh-TW" altLang="en-US" sz="20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二級單位</a:t>
          </a:r>
          <a:endParaRPr lang="en-US" altLang="zh-TW" sz="2000" b="1" dirty="0">
            <a:solidFill>
              <a:srgbClr val="2D388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81210C31-A0FA-4834-9C83-7C9F60F2B67E}" type="parTrans" cxnId="{4CAE8031-502D-4E28-8B28-88C2C1EF6B47}">
      <dgm:prSet/>
      <dgm:spPr/>
      <dgm:t>
        <a:bodyPr/>
        <a:lstStyle/>
        <a:p>
          <a:endParaRPr lang="zh-TW" altLang="en-US"/>
        </a:p>
      </dgm:t>
    </dgm:pt>
    <dgm:pt modelId="{56C60F3E-E699-43AF-B31D-C37FC9C4175F}" type="sibTrans" cxnId="{4CAE8031-502D-4E28-8B28-88C2C1EF6B47}">
      <dgm:prSet/>
      <dgm:spPr/>
      <dgm:t>
        <a:bodyPr/>
        <a:lstStyle/>
        <a:p>
          <a:endParaRPr lang="zh-TW" altLang="en-US"/>
        </a:p>
      </dgm:t>
    </dgm:pt>
    <dgm:pt modelId="{B254883B-B2EC-4B47-95FA-F839E7DD1F6E}">
      <dgm:prSet phldrT="[文字]" custT="1"/>
      <dgm:spPr/>
      <dgm:t>
        <a:bodyPr/>
        <a:lstStyle/>
        <a:p>
          <a:pPr>
            <a:lnSpc>
              <a:spcPts val="2400"/>
            </a:lnSpc>
            <a:spcAft>
              <a:spcPts val="0"/>
            </a:spcAft>
          </a:pPr>
          <a:r>
            <a:rPr lang="zh-TW" altLang="en-US" sz="1600" b="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第一次</a:t>
          </a:r>
          <a:r>
            <a:rPr lang="en-US" altLang="en-US" sz="1600" b="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︰</a:t>
          </a:r>
          <a:r>
            <a:rPr lang="zh-TW" altLang="en-US" sz="1600" b="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進行文件盤點</a:t>
          </a:r>
          <a:endParaRPr lang="zh-TW" altLang="en-US" sz="1600" b="0" dirty="0">
            <a:solidFill>
              <a:schemeClr val="accent3">
                <a:lumMod val="50000"/>
              </a:schemeClr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6FE323ED-D8EB-46C4-842E-65A33F1DBA55}" type="parTrans" cxnId="{210DAE4B-71D9-4639-BE79-508576D64146}">
      <dgm:prSet/>
      <dgm:spPr/>
      <dgm:t>
        <a:bodyPr/>
        <a:lstStyle/>
        <a:p>
          <a:endParaRPr lang="zh-TW" altLang="en-US"/>
        </a:p>
      </dgm:t>
    </dgm:pt>
    <dgm:pt modelId="{63436996-C2F0-4D65-A9A1-A830A870B926}" type="sibTrans" cxnId="{210DAE4B-71D9-4639-BE79-508576D64146}">
      <dgm:prSet/>
      <dgm:spPr/>
      <dgm:t>
        <a:bodyPr/>
        <a:lstStyle/>
        <a:p>
          <a:endParaRPr lang="zh-TW" altLang="en-US"/>
        </a:p>
      </dgm:t>
    </dgm:pt>
    <dgm:pt modelId="{E7F8F49D-8825-49AB-BD6D-DBB435599955}">
      <dgm:prSet phldrT="[文字]" custT="1"/>
      <dgm:spPr>
        <a:ln>
          <a:solidFill>
            <a:srgbClr val="FDE9CC"/>
          </a:solidFill>
        </a:ln>
      </dgm:spPr>
      <dgm:t>
        <a:bodyPr lIns="0" rIns="900000"/>
        <a:lstStyle/>
        <a:p>
          <a:r>
            <a:rPr lang="zh-TW" altLang="en-US" sz="20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雙語化原則</a:t>
          </a:r>
        </a:p>
      </dgm:t>
    </dgm:pt>
    <dgm:pt modelId="{48AADD8E-4065-482F-AD2E-969003E9082F}" type="parTrans" cxnId="{7E3BC083-7F54-437D-8E20-E809E6A53BD7}">
      <dgm:prSet/>
      <dgm:spPr/>
      <dgm:t>
        <a:bodyPr/>
        <a:lstStyle/>
        <a:p>
          <a:endParaRPr lang="zh-TW" altLang="en-US"/>
        </a:p>
      </dgm:t>
    </dgm:pt>
    <dgm:pt modelId="{D4BA6F38-FB92-4A89-A72A-87920B30EB41}" type="sibTrans" cxnId="{7E3BC083-7F54-437D-8E20-E809E6A53BD7}">
      <dgm:prSet/>
      <dgm:spPr/>
      <dgm:t>
        <a:bodyPr/>
        <a:lstStyle/>
        <a:p>
          <a:endParaRPr lang="zh-TW" altLang="en-US"/>
        </a:p>
      </dgm:t>
    </dgm:pt>
    <dgm:pt modelId="{41AE3E29-621E-436B-972B-F335BF1FC086}">
      <dgm:prSet phldrT="[文字]" custT="1"/>
      <dgm:spPr>
        <a:ln>
          <a:solidFill>
            <a:srgbClr val="CCECFF"/>
          </a:solidFill>
        </a:ln>
      </dgm:spPr>
      <dgm:t>
        <a:bodyPr lIns="0" tIns="144000" rIns="792000" bIns="36000"/>
        <a:lstStyle/>
        <a:p>
          <a:pPr marL="0" lvl="0" defTabSz="800100">
            <a:lnSpc>
              <a:spcPts val="2000"/>
            </a:lnSpc>
            <a:spcBef>
              <a:spcPts val="0"/>
            </a:spcBef>
            <a:spcAft>
              <a:spcPts val="0"/>
            </a:spcAft>
            <a:buNone/>
          </a:pPr>
          <a:r>
            <a:rPr lang="en-US" altLang="zh-TW" sz="1800" b="1" dirty="0">
              <a:solidFill>
                <a:srgbClr val="C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1.</a:t>
          </a:r>
          <a:r>
            <a:rPr lang="zh-TW" altLang="en-US" sz="1800" b="1" dirty="0">
              <a:solidFill>
                <a:srgbClr val="2D388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表格  </a:t>
          </a:r>
          <a:r>
            <a:rPr lang="en-US" altLang="zh-TW" sz="18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4.</a:t>
          </a:r>
          <a:r>
            <a:rPr lang="zh-TW" altLang="en-US" sz="18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法規</a:t>
          </a:r>
          <a:endParaRPr lang="en-US" altLang="zh-TW" sz="1800" b="1" dirty="0">
            <a:solidFill>
              <a:srgbClr val="2D388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marL="0" marR="0" lvl="0" indent="0" defTabSz="914400" eaLnBrk="1" fontAlgn="auto" latinLnBrk="0" hangingPunct="1">
            <a:lnSpc>
              <a:spcPts val="2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altLang="zh-TW" sz="1800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2.</a:t>
          </a:r>
          <a:r>
            <a:rPr lang="zh-TW" altLang="en-US" sz="18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流程  </a:t>
          </a:r>
          <a:r>
            <a:rPr lang="en-US" altLang="zh-TW" sz="18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5.</a:t>
          </a:r>
          <a:r>
            <a:rPr lang="zh-TW" altLang="en-US" sz="18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其他</a:t>
          </a:r>
          <a:endParaRPr lang="en-US" altLang="zh-TW" sz="1800" b="1" dirty="0">
            <a:solidFill>
              <a:srgbClr val="2D388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marL="0" marR="0" lvl="0" indent="0" defTabSz="914400" eaLnBrk="1" fontAlgn="auto" latinLnBrk="0" hangingPunct="1">
            <a:lnSpc>
              <a:spcPts val="2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altLang="zh-TW" sz="1800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3.</a:t>
          </a:r>
          <a:r>
            <a:rPr lang="zh-TW" altLang="en-US" sz="18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網站</a:t>
          </a:r>
          <a:r>
            <a:rPr lang="zh-TW" altLang="en-US" sz="1800" b="1" dirty="0">
              <a:solidFill>
                <a:schemeClr val="tx2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   </a:t>
          </a:r>
          <a:r>
            <a:rPr lang="en-US" altLang="zh-TW" sz="1800" b="1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. </a:t>
          </a:r>
          <a:r>
            <a:rPr lang="zh-TW" altLang="en-US" sz="1800" b="1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 </a:t>
          </a:r>
          <a:r>
            <a:rPr lang="en-US" altLang="zh-TW" sz="1800" b="1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……</a:t>
          </a:r>
          <a:r>
            <a:rPr lang="zh-TW" altLang="en-US" sz="1800" b="1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  </a:t>
          </a:r>
          <a:endParaRPr lang="en-US" altLang="zh-TW" sz="1800" b="1" dirty="0">
            <a:solidFill>
              <a:srgbClr val="FFFFFF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23BF2853-1969-41A4-8A31-8566138867B1}" type="sibTrans" cxnId="{5B2D026F-637E-40D1-8BF3-701E9D66B34E}">
      <dgm:prSet/>
      <dgm:spPr/>
      <dgm:t>
        <a:bodyPr/>
        <a:lstStyle/>
        <a:p>
          <a:endParaRPr lang="zh-TW" altLang="en-US"/>
        </a:p>
      </dgm:t>
    </dgm:pt>
    <dgm:pt modelId="{0875F0ED-717B-466B-AE06-B328B05AF097}" type="parTrans" cxnId="{5B2D026F-637E-40D1-8BF3-701E9D66B34E}">
      <dgm:prSet/>
      <dgm:spPr/>
      <dgm:t>
        <a:bodyPr/>
        <a:lstStyle/>
        <a:p>
          <a:endParaRPr lang="zh-TW" altLang="en-US"/>
        </a:p>
      </dgm:t>
    </dgm:pt>
    <dgm:pt modelId="{BD76DA1E-F89D-4E04-A442-29DE1B55CD8D}">
      <dgm:prSet phldrT="[文字]" custT="1"/>
      <dgm:spPr/>
      <dgm:t>
        <a:bodyPr/>
        <a:lstStyle/>
        <a:p>
          <a:pPr>
            <a:lnSpc>
              <a:spcPts val="2400"/>
            </a:lnSpc>
            <a:spcAft>
              <a:spcPts val="0"/>
            </a:spcAft>
          </a:pPr>
          <a:r>
            <a:rPr lang="zh-TW" altLang="en-US" sz="16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中英並列</a:t>
          </a:r>
          <a:r>
            <a:rPr lang="zh-TW" altLang="en-US" sz="1600" b="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優先、視情況分</a:t>
          </a:r>
          <a:r>
            <a:rPr lang="zh-TW" altLang="en-US" sz="16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中</a:t>
          </a:r>
          <a:r>
            <a:rPr lang="en-US" altLang="zh-TW" sz="16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/</a:t>
          </a:r>
          <a:r>
            <a:rPr lang="zh-TW" altLang="en-US" sz="16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英文版</a:t>
          </a:r>
          <a:endParaRPr lang="zh-TW" altLang="en-US" sz="1600" b="1" dirty="0">
            <a:solidFill>
              <a:srgbClr val="2D3880"/>
            </a:solidFill>
          </a:endParaRPr>
        </a:p>
      </dgm:t>
    </dgm:pt>
    <dgm:pt modelId="{5C211FC4-DC26-4FFA-A3EB-CC596BD595BB}" type="sibTrans" cxnId="{CD924D10-B26C-4D40-A8C5-352E4456DF8F}">
      <dgm:prSet/>
      <dgm:spPr/>
      <dgm:t>
        <a:bodyPr/>
        <a:lstStyle/>
        <a:p>
          <a:endParaRPr lang="zh-TW" altLang="en-US"/>
        </a:p>
      </dgm:t>
    </dgm:pt>
    <dgm:pt modelId="{9B9E96F8-79C5-44E2-A18E-B825A153E94C}" type="parTrans" cxnId="{CD924D10-B26C-4D40-A8C5-352E4456DF8F}">
      <dgm:prSet/>
      <dgm:spPr/>
      <dgm:t>
        <a:bodyPr/>
        <a:lstStyle/>
        <a:p>
          <a:endParaRPr lang="zh-TW" altLang="en-US"/>
        </a:p>
      </dgm:t>
    </dgm:pt>
    <dgm:pt modelId="{8748695E-EB3F-4420-B643-94D7F833071B}">
      <dgm:prSet phldrT="[文字]" custT="1"/>
      <dgm:spPr/>
      <dgm:t>
        <a:bodyPr/>
        <a:lstStyle/>
        <a:p>
          <a:pPr>
            <a:lnSpc>
              <a:spcPts val="2400"/>
            </a:lnSpc>
            <a:spcAft>
              <a:spcPts val="0"/>
            </a:spcAft>
          </a:pPr>
          <a:r>
            <a:rPr lang="zh-TW" altLang="en-US" sz="16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系所</a:t>
          </a:r>
          <a:r>
            <a:rPr lang="zh-TW" altLang="en-US" sz="1600" b="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專屬</a:t>
          </a:r>
          <a:endParaRPr lang="zh-TW" altLang="en-US" sz="1600" b="0" dirty="0">
            <a:solidFill>
              <a:srgbClr val="2D3880"/>
            </a:solidFill>
          </a:endParaRPr>
        </a:p>
      </dgm:t>
    </dgm:pt>
    <dgm:pt modelId="{517885B5-8BB2-4D28-8B9E-FBCAB8191283}" type="parTrans" cxnId="{1789F26F-6DFD-4290-9524-CA9D1D9AF035}">
      <dgm:prSet/>
      <dgm:spPr/>
      <dgm:t>
        <a:bodyPr/>
        <a:lstStyle/>
        <a:p>
          <a:endParaRPr lang="zh-TW" altLang="en-US"/>
        </a:p>
      </dgm:t>
    </dgm:pt>
    <dgm:pt modelId="{DB69043C-F046-4A22-8BD6-3B491072E6EB}" type="sibTrans" cxnId="{1789F26F-6DFD-4290-9524-CA9D1D9AF035}">
      <dgm:prSet/>
      <dgm:spPr/>
      <dgm:t>
        <a:bodyPr/>
        <a:lstStyle/>
        <a:p>
          <a:endParaRPr lang="zh-TW" altLang="en-US"/>
        </a:p>
      </dgm:t>
    </dgm:pt>
    <dgm:pt modelId="{0462434C-EFCE-4B07-A566-67A151019A6F}">
      <dgm:prSet phldrT="[文字]" custT="1"/>
      <dgm:spPr/>
      <dgm:t>
        <a:bodyPr/>
        <a:lstStyle/>
        <a:p>
          <a:pPr>
            <a:lnSpc>
              <a:spcPts val="2400"/>
            </a:lnSpc>
            <a:spcAft>
              <a:spcPts val="0"/>
            </a:spcAft>
          </a:pPr>
          <a:r>
            <a:rPr lang="zh-TW" altLang="en-US" sz="1600" b="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與</a:t>
          </a:r>
          <a:r>
            <a:rPr lang="zh-TW" altLang="en-US" sz="16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國際師生</a:t>
          </a:r>
          <a:r>
            <a:rPr lang="zh-TW" altLang="en-US" sz="1600" b="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相關</a:t>
          </a:r>
          <a:endParaRPr lang="zh-TW" altLang="en-US" sz="1600" b="0" dirty="0">
            <a:solidFill>
              <a:srgbClr val="2D3880"/>
            </a:solidFill>
          </a:endParaRPr>
        </a:p>
      </dgm:t>
    </dgm:pt>
    <dgm:pt modelId="{3D72D934-FDD3-481A-B71C-2951BD1A08D0}" type="parTrans" cxnId="{A7CBF9E0-34DB-4674-AD8E-EF491ED820F8}">
      <dgm:prSet/>
      <dgm:spPr/>
      <dgm:t>
        <a:bodyPr/>
        <a:lstStyle/>
        <a:p>
          <a:endParaRPr lang="zh-TW" altLang="en-US"/>
        </a:p>
      </dgm:t>
    </dgm:pt>
    <dgm:pt modelId="{0D8057EB-A9F4-44CE-A0F3-69D35F13550A}" type="sibTrans" cxnId="{A7CBF9E0-34DB-4674-AD8E-EF491ED820F8}">
      <dgm:prSet/>
      <dgm:spPr/>
      <dgm:t>
        <a:bodyPr/>
        <a:lstStyle/>
        <a:p>
          <a:endParaRPr lang="zh-TW" altLang="en-US"/>
        </a:p>
      </dgm:t>
    </dgm:pt>
    <dgm:pt modelId="{F6656936-A18E-462F-9911-EC5F9F1BF3E3}">
      <dgm:prSet custT="1"/>
      <dgm:spPr/>
      <dgm:t>
        <a:bodyPr/>
        <a:lstStyle/>
        <a:p>
          <a:pPr>
            <a:lnSpc>
              <a:spcPts val="2400"/>
            </a:lnSpc>
            <a:spcAft>
              <a:spcPts val="0"/>
            </a:spcAft>
          </a:pPr>
          <a:r>
            <a:rPr lang="zh-TW" altLang="en-US" sz="1600" b="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每    月</a:t>
          </a:r>
          <a:r>
            <a:rPr lang="en-US" altLang="en-US" sz="1600" b="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︰</a:t>
          </a:r>
          <a:r>
            <a:rPr lang="zh-TW" altLang="en-US" sz="1600" b="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更新雙語狀況</a:t>
          </a:r>
        </a:p>
      </dgm:t>
    </dgm:pt>
    <dgm:pt modelId="{26F24F99-EFFE-420A-82F2-75EC1CD7E3A0}" type="parTrans" cxnId="{A94206FB-8971-494B-8CBB-C1B7CF3488AB}">
      <dgm:prSet/>
      <dgm:spPr/>
      <dgm:t>
        <a:bodyPr/>
        <a:lstStyle/>
        <a:p>
          <a:endParaRPr lang="zh-TW" altLang="en-US"/>
        </a:p>
      </dgm:t>
    </dgm:pt>
    <dgm:pt modelId="{C81F2BBF-A579-4F69-8FCA-9C844AEA1430}" type="sibTrans" cxnId="{A94206FB-8971-494B-8CBB-C1B7CF3488AB}">
      <dgm:prSet/>
      <dgm:spPr/>
      <dgm:t>
        <a:bodyPr/>
        <a:lstStyle/>
        <a:p>
          <a:endParaRPr lang="zh-TW" altLang="en-US"/>
        </a:p>
      </dgm:t>
    </dgm:pt>
    <dgm:pt modelId="{27A47772-0E1E-4EBB-AC6C-35000B5F9822}">
      <dgm:prSet phldrT="[文字]" custT="1"/>
      <dgm:spPr/>
      <dgm:t>
        <a:bodyPr tIns="360000" anchor="ctr" anchorCtr="0"/>
        <a:lstStyle/>
        <a:p>
          <a:pPr marL="216000">
            <a:lnSpc>
              <a:spcPts val="2000"/>
            </a:lnSpc>
            <a:spcAft>
              <a:spcPts val="0"/>
            </a:spcAft>
            <a:buFontTx/>
            <a:buNone/>
          </a:pPr>
          <a:r>
            <a:rPr lang="en-US" altLang="zh-TW" sz="1600" b="0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2.</a:t>
          </a:r>
          <a:r>
            <a:rPr lang="zh-TW" altLang="en-US" sz="1600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師資</a:t>
          </a:r>
          <a:r>
            <a:rPr lang="zh-TW" altLang="en-US" sz="1600" b="0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介紹</a:t>
          </a:r>
          <a:endParaRPr lang="zh-TW" altLang="en-US" sz="1600" b="0" dirty="0">
            <a:solidFill>
              <a:srgbClr val="C00000"/>
            </a:solidFill>
          </a:endParaRPr>
        </a:p>
      </dgm:t>
    </dgm:pt>
    <dgm:pt modelId="{F7B13554-1DF8-48D1-A29D-0DE00917A0BA}" type="parTrans" cxnId="{34E9DE66-FD1D-472F-B753-E902DC6D8A3E}">
      <dgm:prSet/>
      <dgm:spPr/>
      <dgm:t>
        <a:bodyPr/>
        <a:lstStyle/>
        <a:p>
          <a:endParaRPr lang="zh-TW" altLang="en-US"/>
        </a:p>
      </dgm:t>
    </dgm:pt>
    <dgm:pt modelId="{BEDE6F48-58F9-49D1-BD50-95443F482001}" type="sibTrans" cxnId="{34E9DE66-FD1D-472F-B753-E902DC6D8A3E}">
      <dgm:prSet/>
      <dgm:spPr/>
      <dgm:t>
        <a:bodyPr/>
        <a:lstStyle/>
        <a:p>
          <a:endParaRPr lang="zh-TW" altLang="en-US"/>
        </a:p>
      </dgm:t>
    </dgm:pt>
    <dgm:pt modelId="{505D06AB-CA60-43FE-ACE2-57D14B056005}">
      <dgm:prSet phldrT="[文字]" custT="1"/>
      <dgm:spPr/>
      <dgm:t>
        <a:bodyPr tIns="360000" anchor="ctr" anchorCtr="0"/>
        <a:lstStyle/>
        <a:p>
          <a:pPr marL="216000">
            <a:lnSpc>
              <a:spcPts val="2000"/>
            </a:lnSpc>
            <a:spcAft>
              <a:spcPts val="0"/>
            </a:spcAft>
            <a:buFontTx/>
            <a:buNone/>
          </a:pPr>
          <a:r>
            <a:rPr lang="en-US" altLang="zh-TW" sz="1600" b="0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3.</a:t>
          </a:r>
          <a:r>
            <a:rPr lang="zh-TW" altLang="en-US" sz="1600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課程地圖</a:t>
          </a:r>
          <a:endParaRPr lang="zh-TW" altLang="en-US" sz="1400" b="1" dirty="0">
            <a:solidFill>
              <a:srgbClr val="C00000"/>
            </a:solidFill>
          </a:endParaRPr>
        </a:p>
      </dgm:t>
    </dgm:pt>
    <dgm:pt modelId="{9CF63688-7361-40AB-91D7-CDAA3B8522F0}" type="parTrans" cxnId="{8AFD6D7E-5CCE-4278-AE42-66AF7CD4D7C5}">
      <dgm:prSet/>
      <dgm:spPr/>
      <dgm:t>
        <a:bodyPr/>
        <a:lstStyle/>
        <a:p>
          <a:endParaRPr lang="zh-TW" altLang="en-US"/>
        </a:p>
      </dgm:t>
    </dgm:pt>
    <dgm:pt modelId="{13501621-4CDD-40AA-8767-58BCA9F8B30D}" type="sibTrans" cxnId="{8AFD6D7E-5CCE-4278-AE42-66AF7CD4D7C5}">
      <dgm:prSet/>
      <dgm:spPr/>
      <dgm:t>
        <a:bodyPr/>
        <a:lstStyle/>
        <a:p>
          <a:endParaRPr lang="zh-TW" altLang="en-US"/>
        </a:p>
      </dgm:t>
    </dgm:pt>
    <dgm:pt modelId="{96D31C26-8BD0-4106-BF15-5E443DE3B14B}">
      <dgm:prSet phldrT="[文字]" custT="1"/>
      <dgm:spPr/>
      <dgm:t>
        <a:bodyPr tIns="360000" anchor="ctr" anchorCtr="0"/>
        <a:lstStyle/>
        <a:p>
          <a:pPr marL="114300">
            <a:lnSpc>
              <a:spcPts val="2000"/>
            </a:lnSpc>
            <a:spcAft>
              <a:spcPts val="0"/>
            </a:spcAft>
            <a:buFontTx/>
            <a:buNone/>
          </a:pPr>
          <a:r>
            <a:rPr lang="en-US" altLang="zh-TW" sz="1600" b="0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 1.</a:t>
          </a:r>
          <a:r>
            <a:rPr lang="zh-TW" altLang="en-US" sz="1600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系所</a:t>
          </a:r>
          <a:r>
            <a:rPr lang="zh-TW" altLang="en-US" sz="1600" b="0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介紹      </a:t>
          </a:r>
          <a:endParaRPr lang="zh-TW" altLang="en-US" sz="1600" b="0" dirty="0">
            <a:solidFill>
              <a:srgbClr val="C00000"/>
            </a:solidFill>
          </a:endParaRPr>
        </a:p>
      </dgm:t>
    </dgm:pt>
    <dgm:pt modelId="{B945848A-216B-49E8-8227-64E282D99246}" type="parTrans" cxnId="{5FFDFBE4-AE13-4CE4-B261-44DF825C72C2}">
      <dgm:prSet/>
      <dgm:spPr/>
      <dgm:t>
        <a:bodyPr/>
        <a:lstStyle/>
        <a:p>
          <a:endParaRPr lang="zh-TW" altLang="en-US"/>
        </a:p>
      </dgm:t>
    </dgm:pt>
    <dgm:pt modelId="{EFA1EAAB-B2F3-4B05-B44D-2395BF88C8BA}" type="sibTrans" cxnId="{5FFDFBE4-AE13-4CE4-B261-44DF825C72C2}">
      <dgm:prSet/>
      <dgm:spPr/>
      <dgm:t>
        <a:bodyPr/>
        <a:lstStyle/>
        <a:p>
          <a:endParaRPr lang="zh-TW" altLang="en-US"/>
        </a:p>
      </dgm:t>
    </dgm:pt>
    <dgm:pt modelId="{3BAD0E79-C11D-47A4-A815-03D20A92322D}" type="pres">
      <dgm:prSet presAssocID="{024DF6F1-785A-4901-9CD2-DAFD6D69EF5A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F6DFED6A-AC62-4CF6-A17F-EA57DF08BEB9}" type="pres">
      <dgm:prSet presAssocID="{709AE704-61E9-469C-BD27-8F65C25A5CB8}" presName="circle1" presStyleLbl="node1" presStyleIdx="0" presStyleCnt="4" custScaleY="99216" custLinFactNeighborY="357"/>
      <dgm:spPr>
        <a:ln>
          <a:solidFill>
            <a:schemeClr val="accent2"/>
          </a:solidFill>
        </a:ln>
      </dgm:spPr>
    </dgm:pt>
    <dgm:pt modelId="{4FF68B93-EBD1-4E64-9151-CCC6798970A1}" type="pres">
      <dgm:prSet presAssocID="{709AE704-61E9-469C-BD27-8F65C25A5CB8}" presName="space" presStyleCnt="0"/>
      <dgm:spPr/>
    </dgm:pt>
    <dgm:pt modelId="{C9B294B6-EFA5-4A47-9335-20532188E0AF}" type="pres">
      <dgm:prSet presAssocID="{709AE704-61E9-469C-BD27-8F65C25A5CB8}" presName="rect1" presStyleLbl="alignAcc1" presStyleIdx="0" presStyleCnt="4" custScaleX="105136" custLinFactNeighborX="2115" custLinFactNeighborY="105"/>
      <dgm:spPr/>
    </dgm:pt>
    <dgm:pt modelId="{1361E63B-3E33-459B-BFEE-FD86894FAFA6}" type="pres">
      <dgm:prSet presAssocID="{41AE3E29-621E-436B-972B-F335BF1FC086}" presName="vertSpace2" presStyleLbl="node1" presStyleIdx="0" presStyleCnt="4"/>
      <dgm:spPr/>
    </dgm:pt>
    <dgm:pt modelId="{ADF0253E-6F40-44AF-ABEF-3BB48AD86891}" type="pres">
      <dgm:prSet presAssocID="{41AE3E29-621E-436B-972B-F335BF1FC086}" presName="circle2" presStyleLbl="node1" presStyleIdx="1" presStyleCnt="4" custLinFactNeighborX="-218"/>
      <dgm:spPr>
        <a:solidFill>
          <a:srgbClr val="CCECFF"/>
        </a:solidFill>
        <a:ln>
          <a:solidFill>
            <a:srgbClr val="CCECFF"/>
          </a:solidFill>
        </a:ln>
      </dgm:spPr>
    </dgm:pt>
    <dgm:pt modelId="{3C8B3DA5-FCAC-4BED-9CD2-858A02067B42}" type="pres">
      <dgm:prSet presAssocID="{41AE3E29-621E-436B-972B-F335BF1FC086}" presName="rect2" presStyleLbl="alignAcc1" presStyleIdx="1" presStyleCnt="4" custScaleX="105136" custLinFactNeighborX="2115"/>
      <dgm:spPr/>
    </dgm:pt>
    <dgm:pt modelId="{9FC08C0E-E60E-4081-A7D4-9787ECC7BF7F}" type="pres">
      <dgm:prSet presAssocID="{681C96E3-2AE5-49ED-A448-DD470245B583}" presName="vertSpace3" presStyleLbl="node1" presStyleIdx="1" presStyleCnt="4"/>
      <dgm:spPr/>
    </dgm:pt>
    <dgm:pt modelId="{C85A37E1-FA6F-4203-9EBA-5FF8B2B4BBB1}" type="pres">
      <dgm:prSet presAssocID="{681C96E3-2AE5-49ED-A448-DD470245B583}" presName="circle3" presStyleLbl="node1" presStyleIdx="2" presStyleCnt="4" custScaleY="94171" custLinFactNeighborY="3454"/>
      <dgm:spPr>
        <a:solidFill>
          <a:srgbClr val="E6F4E6"/>
        </a:solidFill>
        <a:ln>
          <a:solidFill>
            <a:srgbClr val="E6F4E6"/>
          </a:solidFill>
        </a:ln>
      </dgm:spPr>
    </dgm:pt>
    <dgm:pt modelId="{09DF460D-B592-48E3-80FA-F672E2898270}" type="pres">
      <dgm:prSet presAssocID="{681C96E3-2AE5-49ED-A448-DD470245B583}" presName="rect3" presStyleLbl="alignAcc1" presStyleIdx="2" presStyleCnt="4" custScaleX="105136" custScaleY="94171" custLinFactNeighborX="2115"/>
      <dgm:spPr/>
    </dgm:pt>
    <dgm:pt modelId="{05BA44C3-F480-431D-8CAF-81D050F78C2E}" type="pres">
      <dgm:prSet presAssocID="{E7F8F49D-8825-49AB-BD6D-DBB435599955}" presName="vertSpace4" presStyleLbl="node1" presStyleIdx="2" presStyleCnt="4"/>
      <dgm:spPr/>
    </dgm:pt>
    <dgm:pt modelId="{58C2CCEE-23FC-4602-807E-DC86936FB708}" type="pres">
      <dgm:prSet presAssocID="{E7F8F49D-8825-49AB-BD6D-DBB435599955}" presName="circle4" presStyleLbl="node1" presStyleIdx="3" presStyleCnt="4" custScaleX="98919" custScaleY="102876" custLinFactNeighborX="-4863" custLinFactNeighborY="1475"/>
      <dgm:spPr>
        <a:solidFill>
          <a:srgbClr val="FDE9CC"/>
        </a:solidFill>
        <a:ln>
          <a:solidFill>
            <a:schemeClr val="tx2">
              <a:lumMod val="20000"/>
              <a:lumOff val="80000"/>
            </a:schemeClr>
          </a:solidFill>
        </a:ln>
      </dgm:spPr>
    </dgm:pt>
    <dgm:pt modelId="{97CB2041-7A8D-42D6-A0D0-BAA61FE36A1F}" type="pres">
      <dgm:prSet presAssocID="{E7F8F49D-8825-49AB-BD6D-DBB435599955}" presName="rect4" presStyleLbl="alignAcc1" presStyleIdx="3" presStyleCnt="4" custScaleX="105136" custScaleY="106687" custLinFactNeighborX="2148" custLinFactNeighborY="593"/>
      <dgm:spPr/>
    </dgm:pt>
    <dgm:pt modelId="{A10390F7-A8F3-47C2-A272-EB449DE0AE94}" type="pres">
      <dgm:prSet presAssocID="{709AE704-61E9-469C-BD27-8F65C25A5CB8}" presName="rect1ParTx" presStyleLbl="alignAcc1" presStyleIdx="3" presStyleCnt="4">
        <dgm:presLayoutVars>
          <dgm:chMax val="1"/>
          <dgm:bulletEnabled val="1"/>
        </dgm:presLayoutVars>
      </dgm:prSet>
      <dgm:spPr/>
    </dgm:pt>
    <dgm:pt modelId="{6743A30D-9931-4BE8-94F4-93C142951413}" type="pres">
      <dgm:prSet presAssocID="{709AE704-61E9-469C-BD27-8F65C25A5CB8}" presName="rect1ChTx" presStyleLbl="alignAcc1" presStyleIdx="3" presStyleCnt="4" custScaleX="165895">
        <dgm:presLayoutVars>
          <dgm:bulletEnabled val="1"/>
        </dgm:presLayoutVars>
      </dgm:prSet>
      <dgm:spPr/>
    </dgm:pt>
    <dgm:pt modelId="{A86BDD95-2A23-43E8-9817-7EBF1B3BE675}" type="pres">
      <dgm:prSet presAssocID="{41AE3E29-621E-436B-972B-F335BF1FC086}" presName="rect2ParTx" presStyleLbl="alignAcc1" presStyleIdx="3" presStyleCnt="4">
        <dgm:presLayoutVars>
          <dgm:chMax val="1"/>
          <dgm:bulletEnabled val="1"/>
        </dgm:presLayoutVars>
      </dgm:prSet>
      <dgm:spPr/>
    </dgm:pt>
    <dgm:pt modelId="{6E3248A0-42C8-4DA8-9B58-9BA65763BF82}" type="pres">
      <dgm:prSet presAssocID="{41AE3E29-621E-436B-972B-F335BF1FC086}" presName="rect2ChTx" presStyleLbl="alignAcc1" presStyleIdx="3" presStyleCnt="4" custScaleX="165895" custLinFactNeighborX="-1453" custLinFactNeighborY="-5716">
        <dgm:presLayoutVars>
          <dgm:bulletEnabled val="1"/>
        </dgm:presLayoutVars>
      </dgm:prSet>
      <dgm:spPr/>
    </dgm:pt>
    <dgm:pt modelId="{AD3E7C7B-D782-4FF1-B6C8-4EF70900D6D3}" type="pres">
      <dgm:prSet presAssocID="{681C96E3-2AE5-49ED-A448-DD470245B583}" presName="rect3ParTx" presStyleLbl="alignAcc1" presStyleIdx="3" presStyleCnt="4">
        <dgm:presLayoutVars>
          <dgm:chMax val="1"/>
          <dgm:bulletEnabled val="1"/>
        </dgm:presLayoutVars>
      </dgm:prSet>
      <dgm:spPr/>
    </dgm:pt>
    <dgm:pt modelId="{8C87D8E8-917F-41DA-BA60-43F8773DA344}" type="pres">
      <dgm:prSet presAssocID="{681C96E3-2AE5-49ED-A448-DD470245B583}" presName="rect3ChTx" presStyleLbl="alignAcc1" presStyleIdx="3" presStyleCnt="4" custScaleX="165895" custLinFactNeighborY="2284">
        <dgm:presLayoutVars>
          <dgm:bulletEnabled val="1"/>
        </dgm:presLayoutVars>
      </dgm:prSet>
      <dgm:spPr/>
    </dgm:pt>
    <dgm:pt modelId="{A9E570BE-9775-4F5D-ACF4-D230A4709329}" type="pres">
      <dgm:prSet presAssocID="{E7F8F49D-8825-49AB-BD6D-DBB435599955}" presName="rect4ParTx" presStyleLbl="alignAcc1" presStyleIdx="3" presStyleCnt="4">
        <dgm:presLayoutVars>
          <dgm:chMax val="1"/>
          <dgm:bulletEnabled val="1"/>
        </dgm:presLayoutVars>
      </dgm:prSet>
      <dgm:spPr/>
    </dgm:pt>
    <dgm:pt modelId="{4C17D1E0-C53E-44C8-B149-31F23B63A0FD}" type="pres">
      <dgm:prSet presAssocID="{E7F8F49D-8825-49AB-BD6D-DBB435599955}" presName="rect4ChTx" presStyleLbl="alignAcc1" presStyleIdx="3" presStyleCnt="4" custScaleX="158554" custLinFactNeighborX="-3575" custLinFactNeighborY="1961">
        <dgm:presLayoutVars>
          <dgm:bulletEnabled val="1"/>
        </dgm:presLayoutVars>
      </dgm:prSet>
      <dgm:spPr/>
    </dgm:pt>
  </dgm:ptLst>
  <dgm:cxnLst>
    <dgm:cxn modelId="{158B5600-CFDE-4D3D-8B96-9EBA0B974079}" type="presOf" srcId="{8748695E-EB3F-4420-B643-94D7F833071B}" destId="{4C17D1E0-C53E-44C8-B149-31F23B63A0FD}" srcOrd="0" destOrd="1" presId="urn:microsoft.com/office/officeart/2005/8/layout/target3"/>
    <dgm:cxn modelId="{78887C0C-ACE2-4283-BE8D-5C0D02D2B411}" type="presOf" srcId="{96D31C26-8BD0-4106-BF15-5E443DE3B14B}" destId="{6E3248A0-42C8-4DA8-9B58-9BA65763BF82}" srcOrd="0" destOrd="0" presId="urn:microsoft.com/office/officeart/2005/8/layout/target3"/>
    <dgm:cxn modelId="{CD924D10-B26C-4D40-A8C5-352E4456DF8F}" srcId="{E7F8F49D-8825-49AB-BD6D-DBB435599955}" destId="{BD76DA1E-F89D-4E04-A442-29DE1B55CD8D}" srcOrd="0" destOrd="0" parTransId="{9B9E96F8-79C5-44E2-A18E-B825A153E94C}" sibTransId="{5C211FC4-DC26-4FFA-A3EB-CC596BD595BB}"/>
    <dgm:cxn modelId="{A6D57C14-6809-4371-8FD2-F5C1108A5EBD}" type="presOf" srcId="{0462434C-EFCE-4B07-A566-67A151019A6F}" destId="{4C17D1E0-C53E-44C8-B149-31F23B63A0FD}" srcOrd="0" destOrd="2" presId="urn:microsoft.com/office/officeart/2005/8/layout/target3"/>
    <dgm:cxn modelId="{9C15181B-6DF5-44FB-9126-544748C1A5B3}" type="presOf" srcId="{709AE704-61E9-469C-BD27-8F65C25A5CB8}" destId="{A10390F7-A8F3-47C2-A272-EB449DE0AE94}" srcOrd="1" destOrd="0" presId="urn:microsoft.com/office/officeart/2005/8/layout/target3"/>
    <dgm:cxn modelId="{6D5A5327-4807-4F3E-BDAF-08B28ABCFD46}" type="presOf" srcId="{E7F8F49D-8825-49AB-BD6D-DBB435599955}" destId="{A9E570BE-9775-4F5D-ACF4-D230A4709329}" srcOrd="1" destOrd="0" presId="urn:microsoft.com/office/officeart/2005/8/layout/target3"/>
    <dgm:cxn modelId="{4CAE8031-502D-4E28-8B28-88C2C1EF6B47}" srcId="{024DF6F1-785A-4901-9CD2-DAFD6D69EF5A}" destId="{681C96E3-2AE5-49ED-A448-DD470245B583}" srcOrd="2" destOrd="0" parTransId="{81210C31-A0FA-4834-9C83-7C9F60F2B67E}" sibTransId="{56C60F3E-E699-43AF-B31D-C37FC9C4175F}"/>
    <dgm:cxn modelId="{5808E232-1539-45C2-8B87-F3D871074A38}" type="presOf" srcId="{505D06AB-CA60-43FE-ACE2-57D14B056005}" destId="{6E3248A0-42C8-4DA8-9B58-9BA65763BF82}" srcOrd="0" destOrd="2" presId="urn:microsoft.com/office/officeart/2005/8/layout/target3"/>
    <dgm:cxn modelId="{DDA5BD39-A7CF-487C-914A-CB1D4D1F31D6}" type="presOf" srcId="{F6656936-A18E-462F-9911-EC5F9F1BF3E3}" destId="{8C87D8E8-917F-41DA-BA60-43F8773DA344}" srcOrd="0" destOrd="1" presId="urn:microsoft.com/office/officeart/2005/8/layout/target3"/>
    <dgm:cxn modelId="{1C857B5C-8099-43D6-8EC7-76EB172987B0}" type="presOf" srcId="{E7F8F49D-8825-49AB-BD6D-DBB435599955}" destId="{97CB2041-7A8D-42D6-A0D0-BAA61FE36A1F}" srcOrd="0" destOrd="0" presId="urn:microsoft.com/office/officeart/2005/8/layout/target3"/>
    <dgm:cxn modelId="{34E9DE66-FD1D-472F-B753-E902DC6D8A3E}" srcId="{41AE3E29-621E-436B-972B-F335BF1FC086}" destId="{27A47772-0E1E-4EBB-AC6C-35000B5F9822}" srcOrd="1" destOrd="0" parTransId="{F7B13554-1DF8-48D1-A29D-0DE00917A0BA}" sibTransId="{BEDE6F48-58F9-49D1-BD50-95443F482001}"/>
    <dgm:cxn modelId="{9C8B706A-0F93-40E6-B2A5-5D91DE5AFE99}" type="presOf" srcId="{024DF6F1-785A-4901-9CD2-DAFD6D69EF5A}" destId="{3BAD0E79-C11D-47A4-A815-03D20A92322D}" srcOrd="0" destOrd="0" presId="urn:microsoft.com/office/officeart/2005/8/layout/target3"/>
    <dgm:cxn modelId="{210DAE4B-71D9-4639-BE79-508576D64146}" srcId="{681C96E3-2AE5-49ED-A448-DD470245B583}" destId="{B254883B-B2EC-4B47-95FA-F839E7DD1F6E}" srcOrd="0" destOrd="0" parTransId="{6FE323ED-D8EB-46C4-842E-65A33F1DBA55}" sibTransId="{63436996-C2F0-4D65-A9A1-A830A870B926}"/>
    <dgm:cxn modelId="{5B2D026F-637E-40D1-8BF3-701E9D66B34E}" srcId="{024DF6F1-785A-4901-9CD2-DAFD6D69EF5A}" destId="{41AE3E29-621E-436B-972B-F335BF1FC086}" srcOrd="1" destOrd="0" parTransId="{0875F0ED-717B-466B-AE06-B328B05AF097}" sibTransId="{23BF2853-1969-41A4-8A31-8566138867B1}"/>
    <dgm:cxn modelId="{42B7F04F-E2BB-4C11-98DE-A2647EEE8403}" srcId="{024DF6F1-785A-4901-9CD2-DAFD6D69EF5A}" destId="{709AE704-61E9-469C-BD27-8F65C25A5CB8}" srcOrd="0" destOrd="0" parTransId="{CEB4A9D3-3CB3-484F-B3E1-F8AD8663BC25}" sibTransId="{D5798BA9-79E9-499A-AB54-21B52EAA5CB0}"/>
    <dgm:cxn modelId="{1789F26F-6DFD-4290-9524-CA9D1D9AF035}" srcId="{E7F8F49D-8825-49AB-BD6D-DBB435599955}" destId="{8748695E-EB3F-4420-B643-94D7F833071B}" srcOrd="1" destOrd="0" parTransId="{517885B5-8BB2-4D28-8B9E-FBCAB8191283}" sibTransId="{DB69043C-F046-4A22-8BD6-3B491072E6EB}"/>
    <dgm:cxn modelId="{EB6F1871-D4C5-4375-8FCB-C4E0C8DC055C}" type="presOf" srcId="{41AE3E29-621E-436B-972B-F335BF1FC086}" destId="{A86BDD95-2A23-43E8-9817-7EBF1B3BE675}" srcOrd="1" destOrd="0" presId="urn:microsoft.com/office/officeart/2005/8/layout/target3"/>
    <dgm:cxn modelId="{1948CF57-CD7C-4F81-98A5-B72458A77952}" type="presOf" srcId="{681C96E3-2AE5-49ED-A448-DD470245B583}" destId="{09DF460D-B592-48E3-80FA-F672E2898270}" srcOrd="0" destOrd="0" presId="urn:microsoft.com/office/officeart/2005/8/layout/target3"/>
    <dgm:cxn modelId="{8AFD6D7E-5CCE-4278-AE42-66AF7CD4D7C5}" srcId="{41AE3E29-621E-436B-972B-F335BF1FC086}" destId="{505D06AB-CA60-43FE-ACE2-57D14B056005}" srcOrd="2" destOrd="0" parTransId="{9CF63688-7361-40AB-91D7-CDAA3B8522F0}" sibTransId="{13501621-4CDD-40AA-8767-58BCA9F8B30D}"/>
    <dgm:cxn modelId="{7E3BC083-7F54-437D-8E20-E809E6A53BD7}" srcId="{024DF6F1-785A-4901-9CD2-DAFD6D69EF5A}" destId="{E7F8F49D-8825-49AB-BD6D-DBB435599955}" srcOrd="3" destOrd="0" parTransId="{48AADD8E-4065-482F-AD2E-969003E9082F}" sibTransId="{D4BA6F38-FB92-4A89-A72A-87920B30EB41}"/>
    <dgm:cxn modelId="{A4E49D84-792F-4846-BEF6-D6768AADEE66}" type="presOf" srcId="{1181124D-672A-471C-8953-C1A2A1BE3788}" destId="{6743A30D-9931-4BE8-94F4-93C142951413}" srcOrd="0" destOrd="0" presId="urn:microsoft.com/office/officeart/2005/8/layout/target3"/>
    <dgm:cxn modelId="{8431D6BB-17C2-4653-A93C-746FF7E2D446}" type="presOf" srcId="{27A47772-0E1E-4EBB-AC6C-35000B5F9822}" destId="{6E3248A0-42C8-4DA8-9B58-9BA65763BF82}" srcOrd="0" destOrd="1" presId="urn:microsoft.com/office/officeart/2005/8/layout/target3"/>
    <dgm:cxn modelId="{167B46BD-F644-4791-9BC2-5B6DED3EB981}" type="presOf" srcId="{41AE3E29-621E-436B-972B-F335BF1FC086}" destId="{3C8B3DA5-FCAC-4BED-9CD2-858A02067B42}" srcOrd="0" destOrd="0" presId="urn:microsoft.com/office/officeart/2005/8/layout/target3"/>
    <dgm:cxn modelId="{F5057FCB-0349-4892-8525-24B3DD6EBFAA}" type="presOf" srcId="{709AE704-61E9-469C-BD27-8F65C25A5CB8}" destId="{C9B294B6-EFA5-4A47-9335-20532188E0AF}" srcOrd="0" destOrd="0" presId="urn:microsoft.com/office/officeart/2005/8/layout/target3"/>
    <dgm:cxn modelId="{0453CEDB-AE4B-473D-921B-833A6D3A9492}" type="presOf" srcId="{681C96E3-2AE5-49ED-A448-DD470245B583}" destId="{AD3E7C7B-D782-4FF1-B6C8-4EF70900D6D3}" srcOrd="1" destOrd="0" presId="urn:microsoft.com/office/officeart/2005/8/layout/target3"/>
    <dgm:cxn modelId="{A7CBF9E0-34DB-4674-AD8E-EF491ED820F8}" srcId="{E7F8F49D-8825-49AB-BD6D-DBB435599955}" destId="{0462434C-EFCE-4B07-A566-67A151019A6F}" srcOrd="2" destOrd="0" parTransId="{3D72D934-FDD3-481A-B71C-2951BD1A08D0}" sibTransId="{0D8057EB-A9F4-44CE-A0F3-69D35F13550A}"/>
    <dgm:cxn modelId="{5FFDFBE4-AE13-4CE4-B261-44DF825C72C2}" srcId="{41AE3E29-621E-436B-972B-F335BF1FC086}" destId="{96D31C26-8BD0-4106-BF15-5E443DE3B14B}" srcOrd="0" destOrd="0" parTransId="{B945848A-216B-49E8-8227-64E282D99246}" sibTransId="{EFA1EAAB-B2F3-4B05-B44D-2395BF88C8BA}"/>
    <dgm:cxn modelId="{8707A8E6-AD98-40BE-BBE4-8A8BB47D69C3}" srcId="{709AE704-61E9-469C-BD27-8F65C25A5CB8}" destId="{1181124D-672A-471C-8953-C1A2A1BE3788}" srcOrd="0" destOrd="0" parTransId="{B3B65DDC-1C9D-4FA6-901A-47F28866A6B5}" sibTransId="{9C80D656-9BDC-4913-9232-3677417CB5A6}"/>
    <dgm:cxn modelId="{167184ED-1CFD-4515-92EF-BEB395793F9A}" type="presOf" srcId="{BD76DA1E-F89D-4E04-A442-29DE1B55CD8D}" destId="{4C17D1E0-C53E-44C8-B149-31F23B63A0FD}" srcOrd="0" destOrd="0" presId="urn:microsoft.com/office/officeart/2005/8/layout/target3"/>
    <dgm:cxn modelId="{A94206FB-8971-494B-8CBB-C1B7CF3488AB}" srcId="{681C96E3-2AE5-49ED-A448-DD470245B583}" destId="{F6656936-A18E-462F-9911-EC5F9F1BF3E3}" srcOrd="1" destOrd="0" parTransId="{26F24F99-EFFE-420A-82F2-75EC1CD7E3A0}" sibTransId="{C81F2BBF-A579-4F69-8FCA-9C844AEA1430}"/>
    <dgm:cxn modelId="{C33340FF-A35C-434F-8E93-A2BB5383AE94}" type="presOf" srcId="{B254883B-B2EC-4B47-95FA-F839E7DD1F6E}" destId="{8C87D8E8-917F-41DA-BA60-43F8773DA344}" srcOrd="0" destOrd="0" presId="urn:microsoft.com/office/officeart/2005/8/layout/target3"/>
    <dgm:cxn modelId="{5D992ADA-C697-4422-9B28-D8B430C67FC6}" type="presParOf" srcId="{3BAD0E79-C11D-47A4-A815-03D20A92322D}" destId="{F6DFED6A-AC62-4CF6-A17F-EA57DF08BEB9}" srcOrd="0" destOrd="0" presId="urn:microsoft.com/office/officeart/2005/8/layout/target3"/>
    <dgm:cxn modelId="{9821398E-9ACC-4609-B9B3-33C3504BDFC6}" type="presParOf" srcId="{3BAD0E79-C11D-47A4-A815-03D20A92322D}" destId="{4FF68B93-EBD1-4E64-9151-CCC6798970A1}" srcOrd="1" destOrd="0" presId="urn:microsoft.com/office/officeart/2005/8/layout/target3"/>
    <dgm:cxn modelId="{B379857B-F0F8-480B-85AF-A7F2AF41FD1D}" type="presParOf" srcId="{3BAD0E79-C11D-47A4-A815-03D20A92322D}" destId="{C9B294B6-EFA5-4A47-9335-20532188E0AF}" srcOrd="2" destOrd="0" presId="urn:microsoft.com/office/officeart/2005/8/layout/target3"/>
    <dgm:cxn modelId="{0E55F1F3-DAD6-42C2-B9EB-C226F6A1A4F8}" type="presParOf" srcId="{3BAD0E79-C11D-47A4-A815-03D20A92322D}" destId="{1361E63B-3E33-459B-BFEE-FD86894FAFA6}" srcOrd="3" destOrd="0" presId="urn:microsoft.com/office/officeart/2005/8/layout/target3"/>
    <dgm:cxn modelId="{A73F321C-8DDC-4FFB-8D67-6D02335AA43C}" type="presParOf" srcId="{3BAD0E79-C11D-47A4-A815-03D20A92322D}" destId="{ADF0253E-6F40-44AF-ABEF-3BB48AD86891}" srcOrd="4" destOrd="0" presId="urn:microsoft.com/office/officeart/2005/8/layout/target3"/>
    <dgm:cxn modelId="{E4F22DE4-5EFB-4F3F-B4E3-8D89E8DCAE84}" type="presParOf" srcId="{3BAD0E79-C11D-47A4-A815-03D20A92322D}" destId="{3C8B3DA5-FCAC-4BED-9CD2-858A02067B42}" srcOrd="5" destOrd="0" presId="urn:microsoft.com/office/officeart/2005/8/layout/target3"/>
    <dgm:cxn modelId="{3BA5482E-C3A0-4429-BAE2-A061F190102D}" type="presParOf" srcId="{3BAD0E79-C11D-47A4-A815-03D20A92322D}" destId="{9FC08C0E-E60E-4081-A7D4-9787ECC7BF7F}" srcOrd="6" destOrd="0" presId="urn:microsoft.com/office/officeart/2005/8/layout/target3"/>
    <dgm:cxn modelId="{BA5739D2-6CA5-4237-AB1C-1F04A6FFF4EF}" type="presParOf" srcId="{3BAD0E79-C11D-47A4-A815-03D20A92322D}" destId="{C85A37E1-FA6F-4203-9EBA-5FF8B2B4BBB1}" srcOrd="7" destOrd="0" presId="urn:microsoft.com/office/officeart/2005/8/layout/target3"/>
    <dgm:cxn modelId="{7EE3B981-47DE-405C-ADC8-B1A54E7CCE02}" type="presParOf" srcId="{3BAD0E79-C11D-47A4-A815-03D20A92322D}" destId="{09DF460D-B592-48E3-80FA-F672E2898270}" srcOrd="8" destOrd="0" presId="urn:microsoft.com/office/officeart/2005/8/layout/target3"/>
    <dgm:cxn modelId="{BD083108-7D3F-4699-94F3-2B70FB29C552}" type="presParOf" srcId="{3BAD0E79-C11D-47A4-A815-03D20A92322D}" destId="{05BA44C3-F480-431D-8CAF-81D050F78C2E}" srcOrd="9" destOrd="0" presId="urn:microsoft.com/office/officeart/2005/8/layout/target3"/>
    <dgm:cxn modelId="{613C781F-B9D7-4E2C-B0BE-3D006160101B}" type="presParOf" srcId="{3BAD0E79-C11D-47A4-A815-03D20A92322D}" destId="{58C2CCEE-23FC-4602-807E-DC86936FB708}" srcOrd="10" destOrd="0" presId="urn:microsoft.com/office/officeart/2005/8/layout/target3"/>
    <dgm:cxn modelId="{C688B09E-CADB-4FB6-9098-3D130152AA7A}" type="presParOf" srcId="{3BAD0E79-C11D-47A4-A815-03D20A92322D}" destId="{97CB2041-7A8D-42D6-A0D0-BAA61FE36A1F}" srcOrd="11" destOrd="0" presId="urn:microsoft.com/office/officeart/2005/8/layout/target3"/>
    <dgm:cxn modelId="{9E5027E8-5023-4460-858F-AA6963DFD9A2}" type="presParOf" srcId="{3BAD0E79-C11D-47A4-A815-03D20A92322D}" destId="{A10390F7-A8F3-47C2-A272-EB449DE0AE94}" srcOrd="12" destOrd="0" presId="urn:microsoft.com/office/officeart/2005/8/layout/target3"/>
    <dgm:cxn modelId="{5555AC28-AC52-424E-8EEA-83062A7A248D}" type="presParOf" srcId="{3BAD0E79-C11D-47A4-A815-03D20A92322D}" destId="{6743A30D-9931-4BE8-94F4-93C142951413}" srcOrd="13" destOrd="0" presId="urn:microsoft.com/office/officeart/2005/8/layout/target3"/>
    <dgm:cxn modelId="{D455AD8F-2665-4A40-ABCF-6B74DE57849E}" type="presParOf" srcId="{3BAD0E79-C11D-47A4-A815-03D20A92322D}" destId="{A86BDD95-2A23-43E8-9817-7EBF1B3BE675}" srcOrd="14" destOrd="0" presId="urn:microsoft.com/office/officeart/2005/8/layout/target3"/>
    <dgm:cxn modelId="{A0C08835-6923-4A5B-9BF5-8250D31B37C8}" type="presParOf" srcId="{3BAD0E79-C11D-47A4-A815-03D20A92322D}" destId="{6E3248A0-42C8-4DA8-9B58-9BA65763BF82}" srcOrd="15" destOrd="0" presId="urn:microsoft.com/office/officeart/2005/8/layout/target3"/>
    <dgm:cxn modelId="{F58E66DF-DBD2-4893-9132-37F6ED84E957}" type="presParOf" srcId="{3BAD0E79-C11D-47A4-A815-03D20A92322D}" destId="{AD3E7C7B-D782-4FF1-B6C8-4EF70900D6D3}" srcOrd="16" destOrd="0" presId="urn:microsoft.com/office/officeart/2005/8/layout/target3"/>
    <dgm:cxn modelId="{5BDBEB41-8E1B-4311-BC02-89C79840A384}" type="presParOf" srcId="{3BAD0E79-C11D-47A4-A815-03D20A92322D}" destId="{8C87D8E8-917F-41DA-BA60-43F8773DA344}" srcOrd="17" destOrd="0" presId="urn:microsoft.com/office/officeart/2005/8/layout/target3"/>
    <dgm:cxn modelId="{91A8E18E-EFDF-4EE5-91AB-A553E9504CC8}" type="presParOf" srcId="{3BAD0E79-C11D-47A4-A815-03D20A92322D}" destId="{A9E570BE-9775-4F5D-ACF4-D230A4709329}" srcOrd="18" destOrd="0" presId="urn:microsoft.com/office/officeart/2005/8/layout/target3"/>
    <dgm:cxn modelId="{CE36EEF1-AD90-47A6-AD74-42A0922C64BA}" type="presParOf" srcId="{3BAD0E79-C11D-47A4-A815-03D20A92322D}" destId="{4C17D1E0-C53E-44C8-B149-31F23B63A0FD}" srcOrd="19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439E417A-5436-402A-91D4-B1AB1CD78691}" type="doc">
      <dgm:prSet loTypeId="urn:microsoft.com/office/officeart/2005/8/layout/hProcess6" loCatId="process" qsTypeId="urn:microsoft.com/office/officeart/2005/8/quickstyle/simple2" qsCatId="simple" csTypeId="urn:microsoft.com/office/officeart/2005/8/colors/colorful2" csCatId="colorful" phldr="1"/>
      <dgm:spPr/>
    </dgm:pt>
    <dgm:pt modelId="{14F86F23-C510-4688-869D-643C4F4B6764}">
      <dgm:prSet phldrT="[文字]" custT="1"/>
      <dgm:spPr/>
      <dgm:t>
        <a:bodyPr tIns="72000"/>
        <a:lstStyle/>
        <a:p>
          <a:pPr>
            <a:lnSpc>
              <a:spcPts val="1600"/>
            </a:lnSpc>
            <a:spcAft>
              <a:spcPts val="0"/>
            </a:spcAft>
          </a:pPr>
          <a:r>
            <a:rPr lang="zh-TW" altLang="en-US" sz="1400" b="1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每月</a:t>
          </a:r>
          <a:r>
            <a:rPr lang="en-US" altLang="zh-TW" sz="1400" b="1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30</a:t>
          </a:r>
          <a:r>
            <a:rPr lang="zh-TW" altLang="en-US" sz="1400" b="1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日</a:t>
          </a:r>
        </a:p>
      </dgm:t>
    </dgm:pt>
    <dgm:pt modelId="{8B0DF51B-F9A4-4CB9-894A-874708473247}" type="parTrans" cxnId="{1AC3A208-4F40-4309-94F4-2290724C3042}">
      <dgm:prSet/>
      <dgm:spPr/>
      <dgm:t>
        <a:bodyPr/>
        <a:lstStyle/>
        <a:p>
          <a:endParaRPr lang="zh-TW" altLang="en-US"/>
        </a:p>
      </dgm:t>
    </dgm:pt>
    <dgm:pt modelId="{6184980D-DF21-4AA8-A535-56C680D7E60A}" type="sibTrans" cxnId="{1AC3A208-4F40-4309-94F4-2290724C3042}">
      <dgm:prSet/>
      <dgm:spPr/>
      <dgm:t>
        <a:bodyPr/>
        <a:lstStyle/>
        <a:p>
          <a:endParaRPr lang="zh-TW" altLang="en-US"/>
        </a:p>
      </dgm:t>
    </dgm:pt>
    <dgm:pt modelId="{8C487A22-1896-4FC5-A08D-C3A7C70A02DF}">
      <dgm:prSet phldrT="[文字]" custT="1"/>
      <dgm:spPr>
        <a:solidFill>
          <a:schemeClr val="tx2">
            <a:lumMod val="20000"/>
            <a:lumOff val="80000"/>
          </a:schemeClr>
        </a:solidFill>
      </dgm:spPr>
      <dgm:t>
        <a:bodyPr tIns="72000"/>
        <a:lstStyle/>
        <a:p>
          <a:pPr>
            <a:lnSpc>
              <a:spcPts val="1600"/>
            </a:lnSpc>
            <a:spcAft>
              <a:spcPts val="0"/>
            </a:spcAft>
          </a:pPr>
          <a:r>
            <a:rPr lang="zh-TW" altLang="en-US" sz="14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次月</a:t>
          </a:r>
          <a:endParaRPr lang="en-US" altLang="zh-TW" sz="1400" b="1" dirty="0">
            <a:solidFill>
              <a:srgbClr val="2D388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>
            <a:lnSpc>
              <a:spcPts val="1600"/>
            </a:lnSpc>
            <a:spcAft>
              <a:spcPts val="0"/>
            </a:spcAft>
          </a:pPr>
          <a:r>
            <a:rPr lang="en-US" altLang="zh-TW" sz="14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5</a:t>
          </a:r>
          <a:r>
            <a:rPr lang="zh-TW" altLang="en-US" sz="14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日</a:t>
          </a:r>
        </a:p>
      </dgm:t>
    </dgm:pt>
    <dgm:pt modelId="{A41C1C50-1806-4C3A-8ADD-0989C42D39F4}" type="parTrans" cxnId="{6EC937D5-844F-4617-8C63-73EEB89BCCED}">
      <dgm:prSet/>
      <dgm:spPr/>
      <dgm:t>
        <a:bodyPr/>
        <a:lstStyle/>
        <a:p>
          <a:endParaRPr lang="zh-TW" altLang="en-US"/>
        </a:p>
      </dgm:t>
    </dgm:pt>
    <dgm:pt modelId="{0F59338B-B508-4FBE-B3CA-F786C497CE57}" type="sibTrans" cxnId="{6EC937D5-844F-4617-8C63-73EEB89BCCED}">
      <dgm:prSet/>
      <dgm:spPr/>
      <dgm:t>
        <a:bodyPr/>
        <a:lstStyle/>
        <a:p>
          <a:endParaRPr lang="zh-TW" altLang="en-US"/>
        </a:p>
      </dgm:t>
    </dgm:pt>
    <dgm:pt modelId="{AF49274D-77A4-4DBD-B3DE-EEC5747AD7DE}">
      <dgm:prSet phldrT="[文字]" custT="1"/>
      <dgm:spPr>
        <a:ln>
          <a:solidFill>
            <a:schemeClr val="lt1">
              <a:hueOff val="0"/>
              <a:satOff val="0"/>
              <a:lumOff val="0"/>
              <a:alpha val="95000"/>
            </a:schemeClr>
          </a:solidFill>
        </a:ln>
      </dgm:spPr>
      <dgm:t>
        <a:bodyPr tIns="72000" anchor="ctr" anchorCtr="1"/>
        <a:lstStyle/>
        <a:p>
          <a:pPr>
            <a:lnSpc>
              <a:spcPts val="1600"/>
            </a:lnSpc>
            <a:spcBef>
              <a:spcPts val="0"/>
            </a:spcBef>
            <a:spcAft>
              <a:spcPts val="0"/>
            </a:spcAft>
            <a:buNone/>
          </a:pPr>
          <a:r>
            <a:rPr lang="zh-TW" altLang="en-US" sz="14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每月</a:t>
          </a:r>
          <a:r>
            <a:rPr lang="en-US" altLang="zh-TW" sz="1400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25</a:t>
          </a:r>
          <a:r>
            <a:rPr lang="zh-TW" altLang="en-US" sz="1400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日</a:t>
          </a:r>
          <a:endParaRPr lang="zh-TW" altLang="en-US" sz="1400" dirty="0">
            <a:solidFill>
              <a:srgbClr val="C00000"/>
            </a:solidFill>
          </a:endParaRPr>
        </a:p>
      </dgm:t>
    </dgm:pt>
    <dgm:pt modelId="{9645EDE5-D73D-4D37-9B77-9144C597F674}" type="sibTrans" cxnId="{9DFADBEC-180E-49B1-9934-8F964BF4DF35}">
      <dgm:prSet/>
      <dgm:spPr/>
      <dgm:t>
        <a:bodyPr/>
        <a:lstStyle/>
        <a:p>
          <a:endParaRPr lang="zh-TW" altLang="en-US"/>
        </a:p>
      </dgm:t>
    </dgm:pt>
    <dgm:pt modelId="{B527338D-25FC-4255-A70A-970BB8038CC9}" type="parTrans" cxnId="{9DFADBEC-180E-49B1-9934-8F964BF4DF35}">
      <dgm:prSet/>
      <dgm:spPr/>
      <dgm:t>
        <a:bodyPr/>
        <a:lstStyle/>
        <a:p>
          <a:endParaRPr lang="zh-TW" altLang="en-US"/>
        </a:p>
      </dgm:t>
    </dgm:pt>
    <dgm:pt modelId="{E27DB5B7-7A13-4CAD-A7C6-140DFC768EA3}" type="pres">
      <dgm:prSet presAssocID="{439E417A-5436-402A-91D4-B1AB1CD78691}" presName="theList" presStyleCnt="0">
        <dgm:presLayoutVars>
          <dgm:dir/>
          <dgm:animLvl val="lvl"/>
          <dgm:resizeHandles val="exact"/>
        </dgm:presLayoutVars>
      </dgm:prSet>
      <dgm:spPr/>
    </dgm:pt>
    <dgm:pt modelId="{62EA0888-AB6E-49AD-A9F0-42661B4E759E}" type="pres">
      <dgm:prSet presAssocID="{AF49274D-77A4-4DBD-B3DE-EEC5747AD7DE}" presName="compNode" presStyleCnt="0"/>
      <dgm:spPr/>
    </dgm:pt>
    <dgm:pt modelId="{819919D4-A0F5-4E53-A97A-585095FB6A63}" type="pres">
      <dgm:prSet presAssocID="{AF49274D-77A4-4DBD-B3DE-EEC5747AD7DE}" presName="noGeometry" presStyleCnt="0"/>
      <dgm:spPr/>
    </dgm:pt>
    <dgm:pt modelId="{C78CA911-F78B-4C2E-B87C-C65F6D2608FF}" type="pres">
      <dgm:prSet presAssocID="{AF49274D-77A4-4DBD-B3DE-EEC5747AD7DE}" presName="childTextVisible" presStyleLbl="bgAccFollowNode1" presStyleIdx="0" presStyleCnt="3" custScaleX="183643" custLinFactNeighborY="-5142">
        <dgm:presLayoutVars>
          <dgm:bulletEnabled val="1"/>
        </dgm:presLayoutVars>
      </dgm:prSet>
      <dgm:spPr>
        <a:solidFill>
          <a:srgbClr val="BFBEF7">
            <a:alpha val="90000"/>
          </a:srgbClr>
        </a:solidFill>
      </dgm:spPr>
    </dgm:pt>
    <dgm:pt modelId="{D164569C-4FD8-4CC0-8B24-BC35D565405E}" type="pres">
      <dgm:prSet presAssocID="{AF49274D-77A4-4DBD-B3DE-EEC5747AD7DE}" presName="childTextHidden" presStyleLbl="bgAccFollowNode1" presStyleIdx="0" presStyleCnt="3"/>
      <dgm:spPr/>
    </dgm:pt>
    <dgm:pt modelId="{8107EA22-CED6-4FB0-824F-F6FA8244E636}" type="pres">
      <dgm:prSet presAssocID="{AF49274D-77A4-4DBD-B3DE-EEC5747AD7DE}" presName="parentText" presStyleLbl="node1" presStyleIdx="0" presStyleCnt="3" custScaleX="141826" custScaleY="141826" custLinFactNeighborX="-6490" custLinFactNeighborY="-11676">
        <dgm:presLayoutVars>
          <dgm:chMax val="1"/>
          <dgm:bulletEnabled val="1"/>
        </dgm:presLayoutVars>
      </dgm:prSet>
      <dgm:spPr/>
    </dgm:pt>
    <dgm:pt modelId="{16384165-5356-4CBA-9FA5-627757FF547E}" type="pres">
      <dgm:prSet presAssocID="{AF49274D-77A4-4DBD-B3DE-EEC5747AD7DE}" presName="aSpace" presStyleCnt="0"/>
      <dgm:spPr/>
    </dgm:pt>
    <dgm:pt modelId="{F62D19E2-5288-446E-B3FA-2125D741D903}" type="pres">
      <dgm:prSet presAssocID="{14F86F23-C510-4688-869D-643C4F4B6764}" presName="compNode" presStyleCnt="0"/>
      <dgm:spPr/>
    </dgm:pt>
    <dgm:pt modelId="{C6DA38AF-D70A-4612-B384-6D24A788A0FF}" type="pres">
      <dgm:prSet presAssocID="{14F86F23-C510-4688-869D-643C4F4B6764}" presName="noGeometry" presStyleCnt="0"/>
      <dgm:spPr/>
    </dgm:pt>
    <dgm:pt modelId="{07794999-0B20-4921-AAA6-8CA6820489F5}" type="pres">
      <dgm:prSet presAssocID="{14F86F23-C510-4688-869D-643C4F4B6764}" presName="childTextVisible" presStyleLbl="bgAccFollowNode1" presStyleIdx="1" presStyleCnt="3" custScaleX="198958" custLinFactNeighborY="-5142">
        <dgm:presLayoutVars>
          <dgm:bulletEnabled val="1"/>
        </dgm:presLayoutVars>
      </dgm:prSet>
      <dgm:spPr>
        <a:solidFill>
          <a:srgbClr val="E6F4E6">
            <a:alpha val="90000"/>
          </a:srgbClr>
        </a:solidFill>
      </dgm:spPr>
    </dgm:pt>
    <dgm:pt modelId="{12C51AA8-3017-4C81-8416-3577D7533785}" type="pres">
      <dgm:prSet presAssocID="{14F86F23-C510-4688-869D-643C4F4B6764}" presName="childTextHidden" presStyleLbl="bgAccFollowNode1" presStyleIdx="1" presStyleCnt="3"/>
      <dgm:spPr/>
    </dgm:pt>
    <dgm:pt modelId="{7045A0DD-0C70-4DD3-B86D-BB1C0176390F}" type="pres">
      <dgm:prSet presAssocID="{14F86F23-C510-4688-869D-643C4F4B6764}" presName="parentText" presStyleLbl="node1" presStyleIdx="1" presStyleCnt="3" custScaleX="141957" custScaleY="141826" custLinFactNeighborX="-18930" custLinFactNeighborY="-7650">
        <dgm:presLayoutVars>
          <dgm:chMax val="1"/>
          <dgm:bulletEnabled val="1"/>
        </dgm:presLayoutVars>
      </dgm:prSet>
      <dgm:spPr/>
    </dgm:pt>
    <dgm:pt modelId="{9419CFA9-F784-4743-A3CA-2871D1038078}" type="pres">
      <dgm:prSet presAssocID="{14F86F23-C510-4688-869D-643C4F4B6764}" presName="aSpace" presStyleCnt="0"/>
      <dgm:spPr/>
    </dgm:pt>
    <dgm:pt modelId="{A1CD2A18-097A-440B-93F5-59B986C59CAF}" type="pres">
      <dgm:prSet presAssocID="{8C487A22-1896-4FC5-A08D-C3A7C70A02DF}" presName="compNode" presStyleCnt="0"/>
      <dgm:spPr/>
    </dgm:pt>
    <dgm:pt modelId="{08E729F0-12BF-466E-B79C-F17A45B854F3}" type="pres">
      <dgm:prSet presAssocID="{8C487A22-1896-4FC5-A08D-C3A7C70A02DF}" presName="noGeometry" presStyleCnt="0"/>
      <dgm:spPr/>
    </dgm:pt>
    <dgm:pt modelId="{9D801A98-7C12-4297-A2E2-A8E4FB6EB9FD}" type="pres">
      <dgm:prSet presAssocID="{8C487A22-1896-4FC5-A08D-C3A7C70A02DF}" presName="childTextVisible" presStyleLbl="bgAccFollowNode1" presStyleIdx="2" presStyleCnt="3" custScaleX="183054" custLinFactNeighborY="-5142">
        <dgm:presLayoutVars>
          <dgm:bulletEnabled val="1"/>
        </dgm:presLayoutVars>
      </dgm:prSet>
      <dgm:spPr>
        <a:solidFill>
          <a:schemeClr val="tx2">
            <a:lumMod val="20000"/>
            <a:lumOff val="80000"/>
            <a:alpha val="90000"/>
          </a:schemeClr>
        </a:solidFill>
      </dgm:spPr>
    </dgm:pt>
    <dgm:pt modelId="{0CC5F1BB-F394-4535-B8CD-3A85FB15DB15}" type="pres">
      <dgm:prSet presAssocID="{8C487A22-1896-4FC5-A08D-C3A7C70A02DF}" presName="childTextHidden" presStyleLbl="bgAccFollowNode1" presStyleIdx="2" presStyleCnt="3"/>
      <dgm:spPr/>
    </dgm:pt>
    <dgm:pt modelId="{2171069F-B493-4F57-AE19-B004F7C58FA0}" type="pres">
      <dgm:prSet presAssocID="{8C487A22-1896-4FC5-A08D-C3A7C70A02DF}" presName="parentText" presStyleLbl="node1" presStyleIdx="2" presStyleCnt="3" custScaleX="142446" custScaleY="141826" custLinFactNeighborX="-2938" custLinFactNeighborY="-10958">
        <dgm:presLayoutVars>
          <dgm:chMax val="1"/>
          <dgm:bulletEnabled val="1"/>
        </dgm:presLayoutVars>
      </dgm:prSet>
      <dgm:spPr/>
    </dgm:pt>
  </dgm:ptLst>
  <dgm:cxnLst>
    <dgm:cxn modelId="{1AC3A208-4F40-4309-94F4-2290724C3042}" srcId="{439E417A-5436-402A-91D4-B1AB1CD78691}" destId="{14F86F23-C510-4688-869D-643C4F4B6764}" srcOrd="1" destOrd="0" parTransId="{8B0DF51B-F9A4-4CB9-894A-874708473247}" sibTransId="{6184980D-DF21-4AA8-A535-56C680D7E60A}"/>
    <dgm:cxn modelId="{45B39054-F4AC-4F44-9C6A-19FEBE400EFC}" type="presOf" srcId="{AF49274D-77A4-4DBD-B3DE-EEC5747AD7DE}" destId="{8107EA22-CED6-4FB0-824F-F6FA8244E636}" srcOrd="0" destOrd="0" presId="urn:microsoft.com/office/officeart/2005/8/layout/hProcess6"/>
    <dgm:cxn modelId="{4E45D791-66FD-4556-9818-7CA68A338DD1}" type="presOf" srcId="{439E417A-5436-402A-91D4-B1AB1CD78691}" destId="{E27DB5B7-7A13-4CAD-A7C6-140DFC768EA3}" srcOrd="0" destOrd="0" presId="urn:microsoft.com/office/officeart/2005/8/layout/hProcess6"/>
    <dgm:cxn modelId="{C185DF99-D5FE-4487-AC40-2289F9DE9A94}" type="presOf" srcId="{14F86F23-C510-4688-869D-643C4F4B6764}" destId="{7045A0DD-0C70-4DD3-B86D-BB1C0176390F}" srcOrd="0" destOrd="0" presId="urn:microsoft.com/office/officeart/2005/8/layout/hProcess6"/>
    <dgm:cxn modelId="{6EC937D5-844F-4617-8C63-73EEB89BCCED}" srcId="{439E417A-5436-402A-91D4-B1AB1CD78691}" destId="{8C487A22-1896-4FC5-A08D-C3A7C70A02DF}" srcOrd="2" destOrd="0" parTransId="{A41C1C50-1806-4C3A-8ADD-0989C42D39F4}" sibTransId="{0F59338B-B508-4FBE-B3CA-F786C497CE57}"/>
    <dgm:cxn modelId="{9DFADBEC-180E-49B1-9934-8F964BF4DF35}" srcId="{439E417A-5436-402A-91D4-B1AB1CD78691}" destId="{AF49274D-77A4-4DBD-B3DE-EEC5747AD7DE}" srcOrd="0" destOrd="0" parTransId="{B527338D-25FC-4255-A70A-970BB8038CC9}" sibTransId="{9645EDE5-D73D-4D37-9B77-9144C597F674}"/>
    <dgm:cxn modelId="{F17880FD-9ECA-4DA0-965E-31820A5B73D4}" type="presOf" srcId="{8C487A22-1896-4FC5-A08D-C3A7C70A02DF}" destId="{2171069F-B493-4F57-AE19-B004F7C58FA0}" srcOrd="0" destOrd="0" presId="urn:microsoft.com/office/officeart/2005/8/layout/hProcess6"/>
    <dgm:cxn modelId="{02CEE828-0581-4A09-8A8D-1041D5516372}" type="presParOf" srcId="{E27DB5B7-7A13-4CAD-A7C6-140DFC768EA3}" destId="{62EA0888-AB6E-49AD-A9F0-42661B4E759E}" srcOrd="0" destOrd="0" presId="urn:microsoft.com/office/officeart/2005/8/layout/hProcess6"/>
    <dgm:cxn modelId="{B9D8D681-D99A-44BB-883D-D1AB7717248A}" type="presParOf" srcId="{62EA0888-AB6E-49AD-A9F0-42661B4E759E}" destId="{819919D4-A0F5-4E53-A97A-585095FB6A63}" srcOrd="0" destOrd="0" presId="urn:microsoft.com/office/officeart/2005/8/layout/hProcess6"/>
    <dgm:cxn modelId="{2307C04E-A9BF-4C64-A315-BBBD94954D28}" type="presParOf" srcId="{62EA0888-AB6E-49AD-A9F0-42661B4E759E}" destId="{C78CA911-F78B-4C2E-B87C-C65F6D2608FF}" srcOrd="1" destOrd="0" presId="urn:microsoft.com/office/officeart/2005/8/layout/hProcess6"/>
    <dgm:cxn modelId="{EAA54ABB-833F-4CDF-B53B-D25C34CE41AD}" type="presParOf" srcId="{62EA0888-AB6E-49AD-A9F0-42661B4E759E}" destId="{D164569C-4FD8-4CC0-8B24-BC35D565405E}" srcOrd="2" destOrd="0" presId="urn:microsoft.com/office/officeart/2005/8/layout/hProcess6"/>
    <dgm:cxn modelId="{45A8B54C-F110-4E03-9AFD-DEA00D0E5FB6}" type="presParOf" srcId="{62EA0888-AB6E-49AD-A9F0-42661B4E759E}" destId="{8107EA22-CED6-4FB0-824F-F6FA8244E636}" srcOrd="3" destOrd="0" presId="urn:microsoft.com/office/officeart/2005/8/layout/hProcess6"/>
    <dgm:cxn modelId="{5C0A4142-03F3-4AB8-B3D3-EB152602B514}" type="presParOf" srcId="{E27DB5B7-7A13-4CAD-A7C6-140DFC768EA3}" destId="{16384165-5356-4CBA-9FA5-627757FF547E}" srcOrd="1" destOrd="0" presId="urn:microsoft.com/office/officeart/2005/8/layout/hProcess6"/>
    <dgm:cxn modelId="{D8F6E560-DB05-4A8E-95D5-D5A56071C643}" type="presParOf" srcId="{E27DB5B7-7A13-4CAD-A7C6-140DFC768EA3}" destId="{F62D19E2-5288-446E-B3FA-2125D741D903}" srcOrd="2" destOrd="0" presId="urn:microsoft.com/office/officeart/2005/8/layout/hProcess6"/>
    <dgm:cxn modelId="{B159D236-524D-4195-8485-29FE2B870A11}" type="presParOf" srcId="{F62D19E2-5288-446E-B3FA-2125D741D903}" destId="{C6DA38AF-D70A-4612-B384-6D24A788A0FF}" srcOrd="0" destOrd="0" presId="urn:microsoft.com/office/officeart/2005/8/layout/hProcess6"/>
    <dgm:cxn modelId="{8228BCEE-8127-44CE-81AD-3AF9CB015EFE}" type="presParOf" srcId="{F62D19E2-5288-446E-B3FA-2125D741D903}" destId="{07794999-0B20-4921-AAA6-8CA6820489F5}" srcOrd="1" destOrd="0" presId="urn:microsoft.com/office/officeart/2005/8/layout/hProcess6"/>
    <dgm:cxn modelId="{0EBD7DF6-D229-48DB-9897-9B9F09A1BCEA}" type="presParOf" srcId="{F62D19E2-5288-446E-B3FA-2125D741D903}" destId="{12C51AA8-3017-4C81-8416-3577D7533785}" srcOrd="2" destOrd="0" presId="urn:microsoft.com/office/officeart/2005/8/layout/hProcess6"/>
    <dgm:cxn modelId="{9E2263DA-8164-43C8-93F5-6A9330C4432A}" type="presParOf" srcId="{F62D19E2-5288-446E-B3FA-2125D741D903}" destId="{7045A0DD-0C70-4DD3-B86D-BB1C0176390F}" srcOrd="3" destOrd="0" presId="urn:microsoft.com/office/officeart/2005/8/layout/hProcess6"/>
    <dgm:cxn modelId="{9B4D194D-DA8E-4408-B616-9D1090CD2D50}" type="presParOf" srcId="{E27DB5B7-7A13-4CAD-A7C6-140DFC768EA3}" destId="{9419CFA9-F784-4743-A3CA-2871D1038078}" srcOrd="3" destOrd="0" presId="urn:microsoft.com/office/officeart/2005/8/layout/hProcess6"/>
    <dgm:cxn modelId="{034E6421-7A8B-4772-A8C7-291F245F9F61}" type="presParOf" srcId="{E27DB5B7-7A13-4CAD-A7C6-140DFC768EA3}" destId="{A1CD2A18-097A-440B-93F5-59B986C59CAF}" srcOrd="4" destOrd="0" presId="urn:microsoft.com/office/officeart/2005/8/layout/hProcess6"/>
    <dgm:cxn modelId="{ED8F9843-8AF0-4F60-8993-AC43579BD14B}" type="presParOf" srcId="{A1CD2A18-097A-440B-93F5-59B986C59CAF}" destId="{08E729F0-12BF-466E-B79C-F17A45B854F3}" srcOrd="0" destOrd="0" presId="urn:microsoft.com/office/officeart/2005/8/layout/hProcess6"/>
    <dgm:cxn modelId="{AFBC8410-6B80-411A-814E-A2C814B4768B}" type="presParOf" srcId="{A1CD2A18-097A-440B-93F5-59B986C59CAF}" destId="{9D801A98-7C12-4297-A2E2-A8E4FB6EB9FD}" srcOrd="1" destOrd="0" presId="urn:microsoft.com/office/officeart/2005/8/layout/hProcess6"/>
    <dgm:cxn modelId="{32849F53-A98E-4888-8A6D-96ABDDD23521}" type="presParOf" srcId="{A1CD2A18-097A-440B-93F5-59B986C59CAF}" destId="{0CC5F1BB-F394-4535-B8CD-3A85FB15DB15}" srcOrd="2" destOrd="0" presId="urn:microsoft.com/office/officeart/2005/8/layout/hProcess6"/>
    <dgm:cxn modelId="{5E8226E4-6F4A-4D94-935F-053C1D8C25C9}" type="presParOf" srcId="{A1CD2A18-097A-440B-93F5-59B986C59CAF}" destId="{2171069F-B493-4F57-AE19-B004F7C58FA0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DDE8E5-DA14-4F17-B862-5C71609A4540}">
      <dsp:nvSpPr>
        <dsp:cNvPr id="0" name=""/>
        <dsp:cNvSpPr/>
      </dsp:nvSpPr>
      <dsp:spPr>
        <a:xfrm>
          <a:off x="1345315" y="1808164"/>
          <a:ext cx="1527448" cy="1527448"/>
        </a:xfrm>
        <a:prstGeom prst="ellipse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800" b="1" kern="1200" dirty="0">
              <a:solidFill>
                <a:schemeClr val="accent6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建立友善</a:t>
          </a:r>
          <a:br>
            <a:rPr lang="en-US" altLang="zh-TW" sz="1800" b="1" kern="1200" dirty="0">
              <a:solidFill>
                <a:schemeClr val="accent6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zh-TW" altLang="en-US" sz="1800" b="1" kern="1200" dirty="0">
              <a:solidFill>
                <a:schemeClr val="accent6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雙語學習</a:t>
          </a:r>
          <a:br>
            <a:rPr lang="en-US" altLang="zh-TW" sz="1800" b="1" kern="1200" dirty="0">
              <a:solidFill>
                <a:schemeClr val="accent6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zh-TW" altLang="en-US" sz="1800" b="1" kern="1200" dirty="0">
              <a:solidFill>
                <a:schemeClr val="accent6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環境</a:t>
          </a:r>
        </a:p>
      </dsp:txBody>
      <dsp:txXfrm>
        <a:off x="1569005" y="2031854"/>
        <a:ext cx="1080068" cy="1080068"/>
      </dsp:txXfrm>
    </dsp:sp>
    <dsp:sp modelId="{285EF9DD-2B94-4947-AFB5-26311195D8B8}">
      <dsp:nvSpPr>
        <dsp:cNvPr id="0" name=""/>
        <dsp:cNvSpPr/>
      </dsp:nvSpPr>
      <dsp:spPr>
        <a:xfrm rot="11311485">
          <a:off x="588282" y="2183754"/>
          <a:ext cx="787444" cy="308671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60268E-1A75-4A2D-B222-EFB65F19E537}">
      <dsp:nvSpPr>
        <dsp:cNvPr id="0" name=""/>
        <dsp:cNvSpPr/>
      </dsp:nvSpPr>
      <dsp:spPr>
        <a:xfrm>
          <a:off x="-49569" y="1923592"/>
          <a:ext cx="1158506" cy="82312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600" b="1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前導課程</a:t>
          </a:r>
          <a:br>
            <a:rPr lang="en-US" altLang="zh-TW" sz="1400" b="1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en-US" altLang="zh-TW" sz="1050" b="0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(</a:t>
          </a:r>
          <a:r>
            <a:rPr lang="zh-TW" altLang="en-US" sz="1050" b="0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開設</a:t>
          </a:r>
          <a:r>
            <a:rPr lang="en-US" altLang="zh-TW" sz="1050" b="0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ESAP</a:t>
          </a:r>
          <a:r>
            <a:rPr lang="zh-TW" altLang="en-US" sz="1050" b="0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、</a:t>
          </a:r>
          <a:br>
            <a:rPr lang="en-US" altLang="zh-TW" sz="1050" b="0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en-US" altLang="zh-TW" sz="1050" b="0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EGAP</a:t>
          </a:r>
          <a:r>
            <a:rPr lang="zh-TW" altLang="en-US" sz="1050" b="0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課程</a:t>
          </a:r>
          <a:r>
            <a:rPr lang="en-US" altLang="zh-TW" sz="1050" b="0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)</a:t>
          </a:r>
          <a:endParaRPr lang="zh-TW" altLang="en-US" sz="1400" b="0" kern="1200" dirty="0">
            <a:solidFill>
              <a:srgbClr val="2D388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-25461" y="1947700"/>
        <a:ext cx="1110290" cy="774908"/>
      </dsp:txXfrm>
    </dsp:sp>
    <dsp:sp modelId="{31DB0532-DBDC-42EA-A9B0-8BD4C5C55251}">
      <dsp:nvSpPr>
        <dsp:cNvPr id="0" name=""/>
        <dsp:cNvSpPr/>
      </dsp:nvSpPr>
      <dsp:spPr>
        <a:xfrm rot="13793662">
          <a:off x="629490" y="1342909"/>
          <a:ext cx="1148868" cy="308671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-3615795"/>
            <a:satOff val="-19521"/>
            <a:lumOff val="357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55155B-75CE-4D4F-A921-C8F46B31B9BF}">
      <dsp:nvSpPr>
        <dsp:cNvPr id="0" name=""/>
        <dsp:cNvSpPr/>
      </dsp:nvSpPr>
      <dsp:spPr>
        <a:xfrm>
          <a:off x="245181" y="417184"/>
          <a:ext cx="1177387" cy="1281399"/>
        </a:xfrm>
        <a:prstGeom prst="roundRect">
          <a:avLst>
            <a:gd name="adj" fmla="val 10000"/>
          </a:avLst>
        </a:prstGeom>
        <a:solidFill>
          <a:schemeClr val="accent2">
            <a:hueOff val="-3615795"/>
            <a:satOff val="-19521"/>
            <a:lumOff val="357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600" b="1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教職員生</a:t>
          </a:r>
          <a:br>
            <a:rPr lang="en-US" altLang="zh-TW" sz="1600" b="1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zh-TW" altLang="en-US" sz="1600" b="1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補助措施</a:t>
          </a:r>
          <a:br>
            <a:rPr lang="en-US" altLang="zh-TW" sz="1400" b="1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en-US" altLang="zh-TW" sz="1050" b="0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(</a:t>
          </a:r>
          <a:r>
            <a:rPr lang="zh-TW" altLang="en-US" sz="1050" b="0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英語檢定獎勵、彈性薪資、業務費、設備費補助</a:t>
          </a:r>
          <a:r>
            <a:rPr lang="en-US" altLang="zh-TW" sz="1050" b="0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)</a:t>
          </a:r>
          <a:endParaRPr lang="zh-TW" altLang="en-US" sz="1400" b="0" kern="1200" dirty="0">
            <a:solidFill>
              <a:srgbClr val="2D388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279665" y="451668"/>
        <a:ext cx="1108419" cy="1212431"/>
      </dsp:txXfrm>
    </dsp:sp>
    <dsp:sp modelId="{DBB096E8-87A9-4484-A36F-A7C2007E3D03}">
      <dsp:nvSpPr>
        <dsp:cNvPr id="0" name=""/>
        <dsp:cNvSpPr/>
      </dsp:nvSpPr>
      <dsp:spPr>
        <a:xfrm rot="16321747">
          <a:off x="1664738" y="1106787"/>
          <a:ext cx="981480" cy="308671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-7231590"/>
            <a:satOff val="-39041"/>
            <a:lumOff val="715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177D18-B4E4-4864-AC0B-DBA0AF96A138}">
      <dsp:nvSpPr>
        <dsp:cNvPr id="0" name=""/>
        <dsp:cNvSpPr/>
      </dsp:nvSpPr>
      <dsp:spPr>
        <a:xfrm>
          <a:off x="1533611" y="261798"/>
          <a:ext cx="1278487" cy="1017785"/>
        </a:xfrm>
        <a:prstGeom prst="roundRect">
          <a:avLst>
            <a:gd name="adj" fmla="val 10000"/>
          </a:avLst>
        </a:prstGeom>
        <a:solidFill>
          <a:schemeClr val="accent2">
            <a:hueOff val="-7231590"/>
            <a:satOff val="-39041"/>
            <a:lumOff val="715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600" b="1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雙語活動</a:t>
          </a:r>
          <a:br>
            <a:rPr lang="en-US" altLang="zh-TW" sz="1400" b="1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en-US" altLang="zh-TW" sz="1100" b="0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(</a:t>
          </a:r>
          <a:r>
            <a:rPr lang="zh-TW" altLang="en-US" sz="1100" b="0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全英文專題</a:t>
          </a:r>
          <a:r>
            <a:rPr lang="en-US" altLang="zh-TW" sz="1100" b="0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/</a:t>
          </a:r>
          <a:r>
            <a:rPr lang="zh-TW" altLang="en-US" sz="1100" b="0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論文競賽、聖誕派對</a:t>
          </a:r>
          <a:r>
            <a:rPr lang="en-US" altLang="zh-TW" sz="1100" b="0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)</a:t>
          </a:r>
          <a:endParaRPr lang="en-US" altLang="zh-TW" sz="1400" b="0" kern="1200" dirty="0">
            <a:solidFill>
              <a:srgbClr val="2D388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1563421" y="291608"/>
        <a:ext cx="1218867" cy="958165"/>
      </dsp:txXfrm>
    </dsp:sp>
    <dsp:sp modelId="{B95E8D32-04EE-47F2-A7A8-A5A79CAD5FD7}">
      <dsp:nvSpPr>
        <dsp:cNvPr id="0" name=""/>
        <dsp:cNvSpPr/>
      </dsp:nvSpPr>
      <dsp:spPr>
        <a:xfrm rot="18615750">
          <a:off x="2429600" y="1305445"/>
          <a:ext cx="1242647" cy="308671"/>
        </a:xfrm>
        <a:prstGeom prst="leftArrow">
          <a:avLst>
            <a:gd name="adj1" fmla="val 60000"/>
            <a:gd name="adj2" fmla="val 50000"/>
          </a:avLst>
        </a:prstGeom>
        <a:solidFill>
          <a:schemeClr val="bg2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8EC87D-ECD8-4BC0-A036-1AA04DFFB33A}">
      <dsp:nvSpPr>
        <dsp:cNvPr id="0" name=""/>
        <dsp:cNvSpPr/>
      </dsp:nvSpPr>
      <dsp:spPr>
        <a:xfrm>
          <a:off x="2856856" y="574091"/>
          <a:ext cx="1191246" cy="823124"/>
        </a:xfrm>
        <a:prstGeom prst="roundRect">
          <a:avLst>
            <a:gd name="adj" fmla="val 10000"/>
          </a:avLst>
        </a:prstGeom>
        <a:solidFill>
          <a:schemeClr val="bg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600" b="1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教學培訓</a:t>
          </a:r>
          <a:br>
            <a:rPr lang="en-US" altLang="zh-TW" sz="1600" b="1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en-US" altLang="zh-TW" sz="1000" b="0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(</a:t>
          </a:r>
          <a:r>
            <a:rPr lang="zh-TW" altLang="en-US" sz="1000" b="0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教師、</a:t>
          </a:r>
          <a:r>
            <a:rPr lang="en-US" altLang="zh-TW" sz="1000" b="0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TA</a:t>
          </a:r>
          <a:r>
            <a:rPr lang="zh-TW" altLang="en-US" sz="1000" b="0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工作坊</a:t>
          </a:r>
          <a:r>
            <a:rPr lang="en-US" altLang="zh-TW" sz="1000" b="0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)</a:t>
          </a:r>
          <a:endParaRPr lang="zh-TW" altLang="en-US" sz="1400" b="0" kern="1200" dirty="0">
            <a:solidFill>
              <a:srgbClr val="2D388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2880964" y="598199"/>
        <a:ext cx="1143030" cy="774908"/>
      </dsp:txXfrm>
    </dsp:sp>
    <dsp:sp modelId="{F246C0A4-0DF1-42DC-9D94-E8E0A0EF84BA}">
      <dsp:nvSpPr>
        <dsp:cNvPr id="0" name=""/>
        <dsp:cNvSpPr/>
      </dsp:nvSpPr>
      <dsp:spPr>
        <a:xfrm rot="21094926">
          <a:off x="2906622" y="2239848"/>
          <a:ext cx="806462" cy="308671"/>
        </a:xfrm>
        <a:prstGeom prst="leftArrow">
          <a:avLst>
            <a:gd name="adj1" fmla="val 60000"/>
            <a:gd name="adj2" fmla="val 50000"/>
          </a:avLst>
        </a:prstGeom>
        <a:solidFill>
          <a:srgbClr val="FF99FF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B610FC-08A2-4A0F-A745-6BD3CA4D4980}">
      <dsp:nvSpPr>
        <dsp:cNvPr id="0" name=""/>
        <dsp:cNvSpPr/>
      </dsp:nvSpPr>
      <dsp:spPr>
        <a:xfrm>
          <a:off x="3159305" y="1923592"/>
          <a:ext cx="1098871" cy="823124"/>
        </a:xfrm>
        <a:prstGeom prst="roundRect">
          <a:avLst>
            <a:gd name="adj" fmla="val 10000"/>
          </a:avLst>
        </a:prstGeom>
        <a:solidFill>
          <a:srgbClr val="FF99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600" b="1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學習輔助</a:t>
          </a:r>
          <a:br>
            <a:rPr lang="en-US" altLang="zh-TW" sz="1400" b="1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en-US" altLang="zh-TW" sz="1100" b="0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(</a:t>
          </a:r>
          <a:r>
            <a:rPr lang="zh-TW" altLang="en-US" sz="1100" b="0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教學輔助手冊、說明會</a:t>
          </a:r>
          <a:r>
            <a:rPr lang="en-US" altLang="zh-TW" sz="1100" b="0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)</a:t>
          </a:r>
          <a:endParaRPr lang="en-US" altLang="zh-TW" sz="1400" b="0" kern="1200" dirty="0">
            <a:solidFill>
              <a:srgbClr val="2D388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3183413" y="1947700"/>
        <a:ext cx="1050655" cy="77490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545906-0A6F-4FAE-991D-AF891DC1E84F}">
      <dsp:nvSpPr>
        <dsp:cNvPr id="0" name=""/>
        <dsp:cNvSpPr/>
      </dsp:nvSpPr>
      <dsp:spPr>
        <a:xfrm rot="5206603">
          <a:off x="1424922" y="419725"/>
          <a:ext cx="4123849" cy="4145121"/>
        </a:xfrm>
        <a:prstGeom prst="swooshArrow">
          <a:avLst>
            <a:gd name="adj1" fmla="val 16310"/>
            <a:gd name="adj2" fmla="val 3137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62FC184-AFCA-4636-87EE-6374331D1D62}">
      <dsp:nvSpPr>
        <dsp:cNvPr id="0" name=""/>
        <dsp:cNvSpPr/>
      </dsp:nvSpPr>
      <dsp:spPr>
        <a:xfrm>
          <a:off x="1955089" y="691037"/>
          <a:ext cx="112103" cy="112103"/>
        </a:xfrm>
        <a:prstGeom prst="ellipse">
          <a:avLst/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  <dsp:sp modelId="{A1DA3A2E-E05B-4EE7-A3B7-D0E8356852F8}">
      <dsp:nvSpPr>
        <dsp:cNvPr id="0" name=""/>
        <dsp:cNvSpPr/>
      </dsp:nvSpPr>
      <dsp:spPr>
        <a:xfrm>
          <a:off x="3048351" y="1219887"/>
          <a:ext cx="112103" cy="112103"/>
        </a:xfrm>
        <a:prstGeom prst="ellipse">
          <a:avLst/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  <dsp:sp modelId="{321CE42F-44DE-4D7A-BDF5-7EA6773A9D59}">
      <dsp:nvSpPr>
        <dsp:cNvPr id="0" name=""/>
        <dsp:cNvSpPr/>
      </dsp:nvSpPr>
      <dsp:spPr>
        <a:xfrm>
          <a:off x="4137798" y="2172734"/>
          <a:ext cx="112103" cy="112103"/>
        </a:xfrm>
        <a:prstGeom prst="ellipse">
          <a:avLst/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  <dsp:sp modelId="{38D8E419-8EE4-49D5-BC00-4C3773767CB5}">
      <dsp:nvSpPr>
        <dsp:cNvPr id="0" name=""/>
        <dsp:cNvSpPr/>
      </dsp:nvSpPr>
      <dsp:spPr>
        <a:xfrm>
          <a:off x="588892" y="-78902"/>
          <a:ext cx="2092947" cy="8227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b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3600" b="1" kern="1200" dirty="0">
            <a:solidFill>
              <a:srgbClr val="2D388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588892" y="-78902"/>
        <a:ext cx="2092947" cy="822780"/>
      </dsp:txXfrm>
    </dsp:sp>
    <dsp:sp modelId="{1765D6E1-E87B-4830-96C3-DDB28A9AFAA7}">
      <dsp:nvSpPr>
        <dsp:cNvPr id="0" name=""/>
        <dsp:cNvSpPr/>
      </dsp:nvSpPr>
      <dsp:spPr>
        <a:xfrm>
          <a:off x="2156056" y="367928"/>
          <a:ext cx="2971230" cy="5260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400" b="1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出生人口斷崖式減少</a:t>
          </a:r>
        </a:p>
      </dsp:txBody>
      <dsp:txXfrm>
        <a:off x="2156056" y="367928"/>
        <a:ext cx="2971230" cy="526069"/>
      </dsp:txXfrm>
    </dsp:sp>
    <dsp:sp modelId="{A8FF0A69-6A3A-41FA-9140-0B83056D447C}">
      <dsp:nvSpPr>
        <dsp:cNvPr id="0" name=""/>
        <dsp:cNvSpPr/>
      </dsp:nvSpPr>
      <dsp:spPr>
        <a:xfrm>
          <a:off x="31813" y="1088984"/>
          <a:ext cx="3136825" cy="5895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1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600" b="1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出生數驟減</a:t>
          </a:r>
          <a:r>
            <a:rPr lang="zh-TW" altLang="en-US" sz="2000" b="1" kern="1200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第一波</a:t>
          </a:r>
          <a:r>
            <a:rPr lang="zh-TW" altLang="en-US" sz="1600" b="1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直接衝擊</a:t>
          </a:r>
          <a:endParaRPr lang="zh-TW" altLang="en-US" sz="1400" b="1" kern="1200" dirty="0">
            <a:solidFill>
              <a:srgbClr val="2D388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31813" y="1088984"/>
        <a:ext cx="3136825" cy="589538"/>
      </dsp:txXfrm>
    </dsp:sp>
    <dsp:sp modelId="{DD7458AE-8589-4DF9-9D4B-FDFAF3ECFB5A}">
      <dsp:nvSpPr>
        <dsp:cNvPr id="0" name=""/>
        <dsp:cNvSpPr/>
      </dsp:nvSpPr>
      <dsp:spPr>
        <a:xfrm>
          <a:off x="4658367" y="3062876"/>
          <a:ext cx="112103" cy="112103"/>
        </a:xfrm>
        <a:prstGeom prst="ellipse">
          <a:avLst/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  <dsp:sp modelId="{863DFEA9-3AF3-4351-ABDA-FF8CC059AC5A}">
      <dsp:nvSpPr>
        <dsp:cNvPr id="0" name=""/>
        <dsp:cNvSpPr/>
      </dsp:nvSpPr>
      <dsp:spPr>
        <a:xfrm>
          <a:off x="1739789" y="2026551"/>
          <a:ext cx="2454064" cy="7148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600" b="1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出生數驟減</a:t>
          </a:r>
          <a:r>
            <a:rPr lang="zh-TW" altLang="en-US" sz="2000" b="1" kern="1200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第二波</a:t>
          </a:r>
          <a:r>
            <a:rPr lang="zh-TW" altLang="en-US" sz="1600" b="1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衝擊</a:t>
          </a:r>
          <a:br>
            <a:rPr lang="en-US" altLang="zh-TW" sz="1600" b="1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zh-TW" altLang="en-US" sz="1800" b="1" kern="1200" dirty="0">
              <a:solidFill>
                <a:srgbClr val="2D3880"/>
              </a:solidFill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rPr>
            <a:t>不是不到，而是快到</a:t>
          </a:r>
          <a:r>
            <a:rPr lang="en-US" altLang="zh-TW" sz="1800" b="1" kern="1200" dirty="0">
              <a:solidFill>
                <a:srgbClr val="2D3880"/>
              </a:solidFill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rPr>
            <a:t>!!</a:t>
          </a:r>
        </a:p>
      </dsp:txBody>
      <dsp:txXfrm>
        <a:off x="1739789" y="2026551"/>
        <a:ext cx="2454064" cy="714897"/>
      </dsp:txXfrm>
    </dsp:sp>
    <dsp:sp modelId="{429448C2-6F2E-4E58-9356-7BEAA0491FBE}">
      <dsp:nvSpPr>
        <dsp:cNvPr id="0" name=""/>
        <dsp:cNvSpPr/>
      </dsp:nvSpPr>
      <dsp:spPr>
        <a:xfrm>
          <a:off x="588892" y="2575078"/>
          <a:ext cx="3111138" cy="8227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3600" b="1" kern="1200" dirty="0">
            <a:solidFill>
              <a:srgbClr val="2D388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588892" y="2575078"/>
        <a:ext cx="3111138" cy="822780"/>
      </dsp:txXfrm>
    </dsp:sp>
    <dsp:sp modelId="{72551B26-AF6D-41DB-8CE6-3A3B3D4E220E}">
      <dsp:nvSpPr>
        <dsp:cNvPr id="0" name=""/>
        <dsp:cNvSpPr/>
      </dsp:nvSpPr>
      <dsp:spPr>
        <a:xfrm>
          <a:off x="2841201" y="3841666"/>
          <a:ext cx="2896893" cy="11383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t" anchorCtr="0">
          <a:noAutofit/>
        </a:bodyPr>
        <a:lstStyle/>
        <a:p>
          <a:pPr marL="0" lvl="0" indent="0" algn="ctr" defTabSz="622300">
            <a:lnSpc>
              <a:spcPts val="3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400" b="1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第一波出生數驟減人口即將大學畢業</a:t>
          </a:r>
          <a:endParaRPr lang="zh-TW" altLang="en-US" sz="2000" b="1" kern="1200" dirty="0">
            <a:solidFill>
              <a:srgbClr val="C0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2841201" y="3841666"/>
        <a:ext cx="2896893" cy="113839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8CA911-F78B-4C2E-B87C-C65F6D2608FF}">
      <dsp:nvSpPr>
        <dsp:cNvPr id="0" name=""/>
        <dsp:cNvSpPr/>
      </dsp:nvSpPr>
      <dsp:spPr>
        <a:xfrm>
          <a:off x="601338" y="0"/>
          <a:ext cx="1620001" cy="1029805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00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zh-TW" altLang="en-US" sz="14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計畫書</a:t>
          </a:r>
          <a:endParaRPr lang="en-US" altLang="zh-TW" sz="14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zh-TW" altLang="en-US" sz="14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設置要點</a:t>
          </a:r>
        </a:p>
      </dsp:txBody>
      <dsp:txXfrm>
        <a:off x="1006338" y="154471"/>
        <a:ext cx="854568" cy="720863"/>
      </dsp:txXfrm>
    </dsp:sp>
    <dsp:sp modelId="{8107EA22-CED6-4FB0-824F-F6FA8244E636}">
      <dsp:nvSpPr>
        <dsp:cNvPr id="0" name=""/>
        <dsp:cNvSpPr/>
      </dsp:nvSpPr>
      <dsp:spPr>
        <a:xfrm>
          <a:off x="143294" y="83839"/>
          <a:ext cx="791999" cy="756002"/>
        </a:xfrm>
        <a:prstGeom prst="ellipse">
          <a:avLst/>
        </a:prstGeom>
        <a:solidFill>
          <a:srgbClr val="92D05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72000" rIns="10160" bIns="10160" numCol="1" spcCol="1270" anchor="ctr" anchorCtr="1">
          <a:noAutofit/>
        </a:bodyPr>
        <a:lstStyle/>
        <a:p>
          <a:pPr marL="0" lvl="0" indent="0" algn="ctr" defTabSz="711200">
            <a:lnSpc>
              <a:spcPts val="16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1600" b="1" kern="1200" dirty="0">
              <a:solidFill>
                <a:schemeClr val="accent3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規劃申請</a:t>
          </a:r>
          <a:endParaRPr lang="zh-TW" altLang="en-US" sz="1600" kern="1200" dirty="0">
            <a:solidFill>
              <a:schemeClr val="accent3"/>
            </a:solidFill>
          </a:endParaRPr>
        </a:p>
      </dsp:txBody>
      <dsp:txXfrm>
        <a:off x="259280" y="194553"/>
        <a:ext cx="560027" cy="534574"/>
      </dsp:txXfrm>
    </dsp:sp>
    <dsp:sp modelId="{07794999-0B20-4921-AAA6-8CA6820489F5}">
      <dsp:nvSpPr>
        <dsp:cNvPr id="0" name=""/>
        <dsp:cNvSpPr/>
      </dsp:nvSpPr>
      <dsp:spPr>
        <a:xfrm>
          <a:off x="2654008" y="0"/>
          <a:ext cx="1620001" cy="1029805"/>
        </a:xfrm>
        <a:prstGeom prst="rightArrow">
          <a:avLst>
            <a:gd name="adj1" fmla="val 70000"/>
            <a:gd name="adj2" fmla="val 50000"/>
          </a:avLst>
        </a:prstGeom>
        <a:solidFill>
          <a:srgbClr val="8208D5">
            <a:lumMod val="20000"/>
            <a:lumOff val="80000"/>
          </a:srgbClr>
        </a:solidFill>
        <a:ln w="25400" cap="flat" cmpd="sng" algn="ctr">
          <a:solidFill>
            <a:srgbClr val="BFBEF7">
              <a:tint val="40000"/>
              <a:alpha val="90000"/>
              <a:hueOff val="-14455651"/>
              <a:satOff val="-75955"/>
              <a:lumOff val="5154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1400" b="1" kern="1200" dirty="0">
              <a:solidFill>
                <a:srgbClr val="1D1D1D">
                  <a:hueOff val="0"/>
                  <a:satOff val="0"/>
                  <a:lumOff val="0"/>
                  <a:alphaOff val="0"/>
                </a:srgb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2</a:t>
          </a:r>
          <a:r>
            <a:rPr lang="zh-TW" altLang="en-US" sz="1400" b="1" kern="1200" dirty="0">
              <a:solidFill>
                <a:srgbClr val="1D1D1D">
                  <a:hueOff val="0"/>
                  <a:satOff val="0"/>
                  <a:lumOff val="0"/>
                  <a:alphaOff val="0"/>
                </a:srgb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月</a:t>
          </a:r>
          <a:r>
            <a:rPr lang="en-US" altLang="zh-TW" sz="1400" b="1" kern="1200" dirty="0">
              <a:solidFill>
                <a:srgbClr val="1D1D1D">
                  <a:hueOff val="0"/>
                  <a:satOff val="0"/>
                  <a:lumOff val="0"/>
                  <a:alphaOff val="0"/>
                </a:srgb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-3</a:t>
          </a:r>
          <a:r>
            <a:rPr lang="zh-TW" altLang="en-US" sz="1400" b="1" kern="1200" dirty="0">
              <a:solidFill>
                <a:srgbClr val="1D1D1D">
                  <a:hueOff val="0"/>
                  <a:satOff val="0"/>
                  <a:lumOff val="0"/>
                  <a:alphaOff val="0"/>
                </a:srgb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月</a:t>
          </a:r>
        </a:p>
      </dsp:txBody>
      <dsp:txXfrm>
        <a:off x="3059008" y="154471"/>
        <a:ext cx="854568" cy="720863"/>
      </dsp:txXfrm>
    </dsp:sp>
    <dsp:sp modelId="{7045A0DD-0C70-4DD3-B86D-BB1C0176390F}">
      <dsp:nvSpPr>
        <dsp:cNvPr id="0" name=""/>
        <dsp:cNvSpPr/>
      </dsp:nvSpPr>
      <dsp:spPr>
        <a:xfrm>
          <a:off x="1985450" y="116950"/>
          <a:ext cx="791999" cy="756002"/>
        </a:xfrm>
        <a:prstGeom prst="ellipse">
          <a:avLst/>
        </a:prstGeom>
        <a:solidFill>
          <a:schemeClr val="bg1">
            <a:lumMod val="75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7200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ts val="16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1600" b="1" kern="1200" dirty="0">
              <a:solidFill>
                <a:schemeClr val="accent3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院務會議</a:t>
          </a:r>
        </a:p>
      </dsp:txBody>
      <dsp:txXfrm>
        <a:off x="2101436" y="227664"/>
        <a:ext cx="560027" cy="534574"/>
      </dsp:txXfrm>
    </dsp:sp>
    <dsp:sp modelId="{9D801A98-7C12-4297-A2E2-A8E4FB6EB9FD}">
      <dsp:nvSpPr>
        <dsp:cNvPr id="0" name=""/>
        <dsp:cNvSpPr/>
      </dsp:nvSpPr>
      <dsp:spPr>
        <a:xfrm>
          <a:off x="4603695" y="117057"/>
          <a:ext cx="1699793" cy="773713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accent2">
              <a:tint val="40000"/>
              <a:alpha val="90000"/>
              <a:hueOff val="-14455651"/>
              <a:satOff val="-75955"/>
              <a:lumOff val="515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8890" rIns="1778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14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4</a:t>
          </a:r>
          <a:r>
            <a:rPr lang="zh-TW" altLang="en-US" sz="14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月</a:t>
          </a:r>
          <a:r>
            <a:rPr lang="en-US" altLang="zh-TW" sz="14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-5</a:t>
          </a:r>
          <a:r>
            <a:rPr lang="zh-TW" altLang="en-US" sz="14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月</a:t>
          </a:r>
          <a:endParaRPr lang="zh-TW" altLang="en-US" sz="1400" kern="1200" dirty="0"/>
        </a:p>
      </dsp:txBody>
      <dsp:txXfrm>
        <a:off x="5028643" y="233114"/>
        <a:ext cx="1004045" cy="541599"/>
      </dsp:txXfrm>
    </dsp:sp>
    <dsp:sp modelId="{2171069F-B493-4F57-AE19-B004F7C58FA0}">
      <dsp:nvSpPr>
        <dsp:cNvPr id="0" name=""/>
        <dsp:cNvSpPr/>
      </dsp:nvSpPr>
      <dsp:spPr>
        <a:xfrm>
          <a:off x="4086599" y="107737"/>
          <a:ext cx="791999" cy="756002"/>
        </a:xfrm>
        <a:prstGeom prst="ellipse">
          <a:avLst/>
        </a:prstGeom>
        <a:solidFill>
          <a:srgbClr val="FFC00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7200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ts val="16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1600" b="1" kern="1200" dirty="0">
              <a:solidFill>
                <a:schemeClr val="accent3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教務會議</a:t>
          </a:r>
        </a:p>
      </dsp:txBody>
      <dsp:txXfrm>
        <a:off x="4202585" y="218451"/>
        <a:ext cx="560027" cy="53457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31391F-368B-442C-8B8E-0A550661F1FB}">
      <dsp:nvSpPr>
        <dsp:cNvPr id="0" name=""/>
        <dsp:cNvSpPr/>
      </dsp:nvSpPr>
      <dsp:spPr>
        <a:xfrm>
          <a:off x="1281283" y="833277"/>
          <a:ext cx="1511996" cy="1511996"/>
        </a:xfrm>
        <a:prstGeom prst="ellipse">
          <a:avLst/>
        </a:prstGeom>
        <a:solidFill>
          <a:srgbClr val="FFC00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600" b="1" kern="1200" dirty="0">
              <a:solidFill>
                <a:schemeClr val="bg1">
                  <a:lumMod val="25000"/>
                </a:schemeClr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工學院學士學位學程</a:t>
          </a:r>
        </a:p>
      </dsp:txBody>
      <dsp:txXfrm>
        <a:off x="1502710" y="1054704"/>
        <a:ext cx="1069142" cy="1069142"/>
      </dsp:txXfrm>
    </dsp:sp>
    <dsp:sp modelId="{4857A034-1B3A-4116-9668-7FEE93DB9E03}">
      <dsp:nvSpPr>
        <dsp:cNvPr id="0" name=""/>
        <dsp:cNvSpPr/>
      </dsp:nvSpPr>
      <dsp:spPr>
        <a:xfrm rot="17381854">
          <a:off x="2260774" y="812759"/>
          <a:ext cx="94489" cy="40549"/>
        </a:xfrm>
        <a:custGeom>
          <a:avLst/>
          <a:gdLst/>
          <a:ahLst/>
          <a:cxnLst/>
          <a:rect l="0" t="0" r="0" b="0"/>
          <a:pathLst>
            <a:path>
              <a:moveTo>
                <a:pt x="0" y="20274"/>
              </a:moveTo>
              <a:lnTo>
                <a:pt x="94489" y="20274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8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200" kern="1200">
            <a:solidFill>
              <a:srgbClr val="2D3880"/>
            </a:solidFill>
            <a:effectLst/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2305656" y="830672"/>
        <a:ext cx="4724" cy="4724"/>
      </dsp:txXfrm>
    </dsp:sp>
    <dsp:sp modelId="{FCC1C01D-F177-4A22-BFC8-24F5A7313941}">
      <dsp:nvSpPr>
        <dsp:cNvPr id="0" name=""/>
        <dsp:cNvSpPr/>
      </dsp:nvSpPr>
      <dsp:spPr>
        <a:xfrm>
          <a:off x="2047448" y="-21181"/>
          <a:ext cx="834139" cy="834139"/>
        </a:xfrm>
        <a:prstGeom prst="ellipse">
          <a:avLst/>
        </a:prstGeom>
        <a:solidFill>
          <a:schemeClr val="bg1">
            <a:lumMod val="75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1600" b="1" kern="1200" dirty="0">
              <a:solidFill>
                <a:srgbClr val="2D388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智慧</a:t>
          </a:r>
          <a:endParaRPr lang="en-US" altLang="zh-TW" sz="1600" b="1" kern="1200" dirty="0">
            <a:solidFill>
              <a:srgbClr val="2D3880"/>
            </a:solidFill>
            <a:effectLst/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1600" b="1" kern="1200" dirty="0">
              <a:solidFill>
                <a:srgbClr val="2D388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製造</a:t>
          </a:r>
        </a:p>
      </dsp:txBody>
      <dsp:txXfrm>
        <a:off x="2169605" y="100976"/>
        <a:ext cx="589825" cy="589825"/>
      </dsp:txXfrm>
    </dsp:sp>
    <dsp:sp modelId="{B5F35EB5-2446-46F8-9A9E-2F6F88BDA8EF}">
      <dsp:nvSpPr>
        <dsp:cNvPr id="0" name=""/>
        <dsp:cNvSpPr/>
      </dsp:nvSpPr>
      <dsp:spPr>
        <a:xfrm rot="328972">
          <a:off x="2789416" y="1649684"/>
          <a:ext cx="176869" cy="40549"/>
        </a:xfrm>
        <a:custGeom>
          <a:avLst/>
          <a:gdLst/>
          <a:ahLst/>
          <a:cxnLst/>
          <a:rect l="0" t="0" r="0" b="0"/>
          <a:pathLst>
            <a:path>
              <a:moveTo>
                <a:pt x="0" y="20274"/>
              </a:moveTo>
              <a:lnTo>
                <a:pt x="176869" y="20274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8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200" kern="1200">
            <a:solidFill>
              <a:srgbClr val="2D3880"/>
            </a:solidFill>
            <a:effectLst/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2873429" y="1665537"/>
        <a:ext cx="8843" cy="8843"/>
      </dsp:txXfrm>
    </dsp:sp>
    <dsp:sp modelId="{B25D9E9B-D184-47CB-8483-4235D3C68AFA}">
      <dsp:nvSpPr>
        <dsp:cNvPr id="0" name=""/>
        <dsp:cNvSpPr/>
      </dsp:nvSpPr>
      <dsp:spPr>
        <a:xfrm>
          <a:off x="2963973" y="1301189"/>
          <a:ext cx="834139" cy="834139"/>
        </a:xfrm>
        <a:prstGeom prst="ellipse">
          <a:avLst/>
        </a:prstGeom>
        <a:solidFill>
          <a:schemeClr val="accent1">
            <a:lumMod val="20000"/>
            <a:lumOff val="8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1600" b="1" kern="1200" dirty="0">
              <a:solidFill>
                <a:srgbClr val="2D388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先進化材</a:t>
          </a:r>
        </a:p>
      </dsp:txBody>
      <dsp:txXfrm>
        <a:off x="3086130" y="1423346"/>
        <a:ext cx="589825" cy="589825"/>
      </dsp:txXfrm>
    </dsp:sp>
    <dsp:sp modelId="{D07B98C4-BC6F-4E5C-A3EE-FDF7353BB963}">
      <dsp:nvSpPr>
        <dsp:cNvPr id="0" name=""/>
        <dsp:cNvSpPr/>
      </dsp:nvSpPr>
      <dsp:spPr>
        <a:xfrm rot="8247285">
          <a:off x="1307647" y="2147407"/>
          <a:ext cx="198829" cy="40549"/>
        </a:xfrm>
        <a:custGeom>
          <a:avLst/>
          <a:gdLst/>
          <a:ahLst/>
          <a:cxnLst/>
          <a:rect l="0" t="0" r="0" b="0"/>
          <a:pathLst>
            <a:path>
              <a:moveTo>
                <a:pt x="0" y="20274"/>
              </a:moveTo>
              <a:lnTo>
                <a:pt x="198829" y="20274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8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200" kern="1200">
            <a:solidFill>
              <a:srgbClr val="2D3880"/>
            </a:solidFill>
            <a:effectLst/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 rot="10800000">
        <a:off x="1402090" y="2162711"/>
        <a:ext cx="9941" cy="9941"/>
      </dsp:txXfrm>
    </dsp:sp>
    <dsp:sp modelId="{A5274F7D-485F-4D64-9B88-84BB6EE895B3}">
      <dsp:nvSpPr>
        <dsp:cNvPr id="0" name=""/>
        <dsp:cNvSpPr/>
      </dsp:nvSpPr>
      <dsp:spPr>
        <a:xfrm>
          <a:off x="314264" y="2063610"/>
          <a:ext cx="1186541" cy="1125058"/>
        </a:xfrm>
        <a:prstGeom prst="ellipse">
          <a:avLst/>
        </a:prstGeom>
        <a:solidFill>
          <a:schemeClr val="accent3">
            <a:lumMod val="85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altLang="zh-TW" sz="2400" b="1" kern="1200" dirty="0">
              <a:solidFill>
                <a:srgbClr val="C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????</a:t>
          </a:r>
          <a:endParaRPr lang="zh-TW" altLang="en-US" sz="2400" b="1" kern="1200" dirty="0">
            <a:solidFill>
              <a:srgbClr val="C00000"/>
            </a:solidFill>
            <a:effectLst/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488029" y="2228371"/>
        <a:ext cx="839011" cy="795536"/>
      </dsp:txXfrm>
    </dsp:sp>
    <dsp:sp modelId="{66584013-3D5B-4AA2-8DA0-27DA89D1DD15}">
      <dsp:nvSpPr>
        <dsp:cNvPr id="0" name=""/>
        <dsp:cNvSpPr/>
      </dsp:nvSpPr>
      <dsp:spPr>
        <a:xfrm rot="12772392">
          <a:off x="1221758" y="1105385"/>
          <a:ext cx="196295" cy="40549"/>
        </a:xfrm>
        <a:custGeom>
          <a:avLst/>
          <a:gdLst/>
          <a:ahLst/>
          <a:cxnLst/>
          <a:rect l="0" t="0" r="0" b="0"/>
          <a:pathLst>
            <a:path>
              <a:moveTo>
                <a:pt x="0" y="20274"/>
              </a:moveTo>
              <a:lnTo>
                <a:pt x="196295" y="20274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500" kern="1200">
            <a:solidFill>
              <a:srgbClr val="2D3880"/>
            </a:solidFill>
            <a:effectLst/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 rot="10800000">
        <a:off x="1314999" y="1120753"/>
        <a:ext cx="9814" cy="9814"/>
      </dsp:txXfrm>
    </dsp:sp>
    <dsp:sp modelId="{6B7E3C54-C939-46E3-AB44-5E4CED9DAD35}">
      <dsp:nvSpPr>
        <dsp:cNvPr id="0" name=""/>
        <dsp:cNvSpPr/>
      </dsp:nvSpPr>
      <dsp:spPr>
        <a:xfrm>
          <a:off x="321045" y="333775"/>
          <a:ext cx="1005233" cy="942358"/>
        </a:xfrm>
        <a:prstGeom prst="ellipse">
          <a:avLst/>
        </a:prstGeom>
        <a:solidFill>
          <a:srgbClr val="92D05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600" b="1" kern="1200" dirty="0">
              <a:solidFill>
                <a:srgbClr val="2D388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永續</a:t>
          </a:r>
          <a:br>
            <a:rPr lang="en-US" altLang="zh-TW" sz="1600" b="1" kern="1200" dirty="0">
              <a:solidFill>
                <a:srgbClr val="2D388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zh-TW" altLang="en-US" sz="1600" b="1" kern="1200" dirty="0">
              <a:solidFill>
                <a:srgbClr val="2D388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城市</a:t>
          </a:r>
        </a:p>
      </dsp:txBody>
      <dsp:txXfrm>
        <a:off x="468258" y="471780"/>
        <a:ext cx="710807" cy="66634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473E9A-FA89-4C0B-A9F6-D3D7D3A1C493}">
      <dsp:nvSpPr>
        <dsp:cNvPr id="0" name=""/>
        <dsp:cNvSpPr/>
      </dsp:nvSpPr>
      <dsp:spPr>
        <a:xfrm>
          <a:off x="0" y="377162"/>
          <a:ext cx="6433974" cy="46799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C0BEFF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0000" tIns="104140" rIns="180000" bIns="142240" numCol="1" spcCol="1270" anchor="t" anchorCtr="0">
          <a:noAutofit/>
        </a:bodyPr>
        <a:lstStyle/>
        <a:p>
          <a:pPr marL="228600" lvl="1" indent="-228600" algn="l" defTabSz="889000">
            <a:lnSpc>
              <a:spcPts val="2800"/>
            </a:lnSpc>
            <a:spcBef>
              <a:spcPct val="0"/>
            </a:spcBef>
            <a:spcAft>
              <a:spcPts val="0"/>
            </a:spcAft>
            <a:buFont typeface="+mj-lt"/>
            <a:buNone/>
          </a:pPr>
          <a:r>
            <a:rPr lang="zh-TW" altLang="en-US" sz="20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智科國際博士學程</a:t>
          </a:r>
          <a:endParaRPr lang="zh-TW" altLang="en-US" sz="2000" kern="1200" dirty="0"/>
        </a:p>
      </dsp:txBody>
      <dsp:txXfrm>
        <a:off x="0" y="377162"/>
        <a:ext cx="6433974" cy="467997"/>
      </dsp:txXfrm>
    </dsp:sp>
    <dsp:sp modelId="{BDFF7947-AD21-47AB-A9E9-D40FE42B508C}">
      <dsp:nvSpPr>
        <dsp:cNvPr id="0" name=""/>
        <dsp:cNvSpPr/>
      </dsp:nvSpPr>
      <dsp:spPr>
        <a:xfrm>
          <a:off x="195010" y="130321"/>
          <a:ext cx="4145056" cy="3240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4000" tIns="36000" rIns="170232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20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系所簡稱</a:t>
          </a:r>
          <a:endParaRPr lang="zh-TW" altLang="en-US" sz="2000" kern="120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210826" y="146137"/>
        <a:ext cx="4113424" cy="292368"/>
      </dsp:txXfrm>
    </dsp:sp>
    <dsp:sp modelId="{9CA0D4D6-90A3-4061-909C-D20E0F51F26C}">
      <dsp:nvSpPr>
        <dsp:cNvPr id="0" name=""/>
        <dsp:cNvSpPr/>
      </dsp:nvSpPr>
      <dsp:spPr>
        <a:xfrm>
          <a:off x="0" y="1097165"/>
          <a:ext cx="6433974" cy="46799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D7FEFE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0000" tIns="104140" rIns="180000" bIns="142240" numCol="1" spcCol="1270" anchor="t" anchorCtr="0">
          <a:noAutofit/>
        </a:bodyPr>
        <a:lstStyle/>
        <a:p>
          <a:pPr marL="228600" lvl="1" indent="-228600" algn="l" defTabSz="889000">
            <a:lnSpc>
              <a:spcPts val="2800"/>
            </a:lnSpc>
            <a:spcBef>
              <a:spcPct val="0"/>
            </a:spcBef>
            <a:spcAft>
              <a:spcPts val="0"/>
            </a:spcAft>
            <a:buFont typeface="Wingdings" panose="05000000000000000000" pitchFamily="2" charset="2"/>
            <a:buNone/>
          </a:pPr>
          <a:r>
            <a:rPr lang="zh-TW" altLang="en-US" sz="2000" b="1" kern="1200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培育</a:t>
          </a:r>
          <a:r>
            <a:rPr lang="zh-TW" altLang="en-US" sz="2000" b="1" kern="1200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跨領域</a:t>
          </a:r>
          <a:r>
            <a:rPr lang="zh-TW" altLang="en-US" sz="2000" b="1" kern="1200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整合能力與解決問題之</a:t>
          </a:r>
          <a:r>
            <a:rPr lang="zh-TW" altLang="en-US" sz="2000" b="1" kern="1200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智慧工程高階</a:t>
          </a:r>
          <a:r>
            <a:rPr lang="zh-TW" altLang="en-US" sz="20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人才</a:t>
          </a:r>
          <a:endParaRPr lang="zh-TW" altLang="en-US" sz="2000" kern="1200" dirty="0"/>
        </a:p>
      </dsp:txBody>
      <dsp:txXfrm>
        <a:off x="0" y="1097165"/>
        <a:ext cx="6433974" cy="467997"/>
      </dsp:txXfrm>
    </dsp:sp>
    <dsp:sp modelId="{DA82B678-40E0-4EDD-BB65-1108B4B485A0}">
      <dsp:nvSpPr>
        <dsp:cNvPr id="0" name=""/>
        <dsp:cNvSpPr/>
      </dsp:nvSpPr>
      <dsp:spPr>
        <a:xfrm>
          <a:off x="195010" y="875565"/>
          <a:ext cx="4145056" cy="324000"/>
        </a:xfrm>
        <a:prstGeom prst="roundRect">
          <a:avLst/>
        </a:prstGeom>
        <a:solidFill>
          <a:srgbClr val="D7FEFE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4000" tIns="0" rIns="170232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設置宗旨</a:t>
          </a:r>
          <a:endParaRPr lang="zh-TW" altLang="en-US" sz="2000" kern="120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210826" y="891381"/>
        <a:ext cx="4113424" cy="292368"/>
      </dsp:txXfrm>
    </dsp:sp>
    <dsp:sp modelId="{97293F76-02C3-4F38-B204-7FF1B6FEF5AD}">
      <dsp:nvSpPr>
        <dsp:cNvPr id="0" name=""/>
        <dsp:cNvSpPr/>
      </dsp:nvSpPr>
      <dsp:spPr>
        <a:xfrm>
          <a:off x="0" y="1798378"/>
          <a:ext cx="6433974" cy="46799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CCFFCC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0000" tIns="104140" rIns="18000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zh-TW" altLang="en-US" sz="2000" b="1" kern="1200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全英語授課</a:t>
          </a:r>
          <a:endParaRPr lang="zh-TW" altLang="en-US" sz="2000" kern="1200" dirty="0">
            <a:solidFill>
              <a:srgbClr val="C00000"/>
            </a:solidFill>
          </a:endParaRPr>
        </a:p>
      </dsp:txBody>
      <dsp:txXfrm>
        <a:off x="0" y="1798378"/>
        <a:ext cx="6433974" cy="467996"/>
      </dsp:txXfrm>
    </dsp:sp>
    <dsp:sp modelId="{1DD18363-2EFF-4F2C-9844-5E39AC7D6FA4}">
      <dsp:nvSpPr>
        <dsp:cNvPr id="0" name=""/>
        <dsp:cNvSpPr/>
      </dsp:nvSpPr>
      <dsp:spPr>
        <a:xfrm>
          <a:off x="195010" y="1615672"/>
          <a:ext cx="4145056" cy="324186"/>
        </a:xfrm>
        <a:prstGeom prst="roundRect">
          <a:avLst/>
        </a:prstGeom>
        <a:solidFill>
          <a:srgbClr val="D9FFD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4000" tIns="0" rIns="170232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授課語言</a:t>
          </a:r>
          <a:endParaRPr lang="zh-TW" altLang="en-US" sz="2000" kern="120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210835" y="1631497"/>
        <a:ext cx="4113406" cy="292536"/>
      </dsp:txXfrm>
    </dsp:sp>
    <dsp:sp modelId="{EFF93871-6F9E-4736-B01A-2539CE2932DF}">
      <dsp:nvSpPr>
        <dsp:cNvPr id="0" name=""/>
        <dsp:cNvSpPr/>
      </dsp:nvSpPr>
      <dsp:spPr>
        <a:xfrm>
          <a:off x="0" y="2572375"/>
          <a:ext cx="6433974" cy="79199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FFFFCC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0000" tIns="104140" rIns="180000" bIns="142240" numCol="1" spcCol="1270" anchor="t" anchorCtr="0">
          <a:noAutofit/>
        </a:bodyPr>
        <a:lstStyle/>
        <a:p>
          <a:pPr marL="228600" lvl="1" indent="-228600" algn="l" defTabSz="889000">
            <a:lnSpc>
              <a:spcPts val="2800"/>
            </a:lnSpc>
            <a:spcBef>
              <a:spcPct val="0"/>
            </a:spcBef>
            <a:spcAft>
              <a:spcPts val="0"/>
            </a:spcAft>
            <a:buFont typeface="Wingdings" panose="05000000000000000000" pitchFamily="2" charset="2"/>
            <a:buNone/>
          </a:pPr>
          <a:r>
            <a:rPr lang="zh-TW" altLang="en-US" sz="2000" b="1" kern="1200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申請入學</a:t>
          </a:r>
          <a:r>
            <a:rPr lang="en-US" altLang="zh-TW" sz="20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(</a:t>
          </a:r>
          <a:r>
            <a:rPr lang="zh-TW" altLang="en-US" sz="2000" b="1" kern="1200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國際生、僑生及港澳生</a:t>
          </a:r>
          <a:r>
            <a:rPr lang="zh-TW" altLang="en-US" sz="2000" b="1" kern="1200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等</a:t>
          </a:r>
          <a:r>
            <a:rPr lang="en-US" altLang="zh-TW" sz="2000" b="1" kern="1200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)</a:t>
          </a:r>
          <a:endParaRPr lang="zh-TW" altLang="en-US" sz="2000" b="1" kern="1200" dirty="0">
            <a:latin typeface="微軟正黑體" panose="020B0604030504040204" pitchFamily="34" charset="-120"/>
            <a:ea typeface="微軟正黑體" panose="020B0604030504040204" pitchFamily="34" charset="-120"/>
            <a:cs typeface="+mn-cs"/>
          </a:endParaRPr>
        </a:p>
        <a:p>
          <a:pPr marL="228600" lvl="1" indent="-228600" algn="l" defTabSz="889000">
            <a:lnSpc>
              <a:spcPts val="2600"/>
            </a:lnSpc>
            <a:spcBef>
              <a:spcPct val="0"/>
            </a:spcBef>
            <a:spcAft>
              <a:spcPts val="0"/>
            </a:spcAft>
            <a:buFont typeface="Wingdings" panose="05000000000000000000" pitchFamily="2" charset="2"/>
            <a:buNone/>
          </a:pPr>
          <a:r>
            <a:rPr lang="zh-TW" altLang="en-US" sz="2000" b="1" kern="1200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國際處統一招生，採</a:t>
          </a:r>
          <a:r>
            <a:rPr lang="zh-TW" altLang="en-US" sz="2000" b="1" kern="1200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外加</a:t>
          </a:r>
          <a:r>
            <a:rPr lang="zh-TW" altLang="en-US" sz="20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名額</a:t>
          </a:r>
          <a:r>
            <a:rPr lang="zh-TW" altLang="en-US" sz="2000" b="1" kern="1200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，預計</a:t>
          </a:r>
          <a:r>
            <a:rPr lang="en-US" altLang="zh-TW" sz="2000" b="1" kern="1200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10</a:t>
          </a:r>
          <a:r>
            <a:rPr lang="zh-TW" altLang="en-US" sz="2000" b="1" kern="1200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名</a:t>
          </a:r>
        </a:p>
      </dsp:txBody>
      <dsp:txXfrm>
        <a:off x="0" y="2572375"/>
        <a:ext cx="6433974" cy="791998"/>
      </dsp:txXfrm>
    </dsp:sp>
    <dsp:sp modelId="{B6F19C4C-ACB0-424A-9465-914360AC4D06}">
      <dsp:nvSpPr>
        <dsp:cNvPr id="0" name=""/>
        <dsp:cNvSpPr/>
      </dsp:nvSpPr>
      <dsp:spPr>
        <a:xfrm>
          <a:off x="195010" y="2325139"/>
          <a:ext cx="4145056" cy="324000"/>
        </a:xfrm>
        <a:prstGeom prst="roundRect">
          <a:avLst/>
        </a:prstGeom>
        <a:solidFill>
          <a:srgbClr val="FFFF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4000" tIns="0" rIns="170232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招生管道</a:t>
          </a:r>
          <a:endParaRPr lang="zh-TW" altLang="en-US" sz="2000" kern="120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210826" y="2340955"/>
        <a:ext cx="4113424" cy="292368"/>
      </dsp:txXfrm>
    </dsp:sp>
    <dsp:sp modelId="{46A7F196-D377-4930-B53C-20EF9607FB49}">
      <dsp:nvSpPr>
        <dsp:cNvPr id="0" name=""/>
        <dsp:cNvSpPr/>
      </dsp:nvSpPr>
      <dsp:spPr>
        <a:xfrm>
          <a:off x="0" y="3575521"/>
          <a:ext cx="6433974" cy="46799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FDE9CC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0000" tIns="104140" rIns="18000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n-US" altLang="zh-TW" sz="2000" b="1" kern="1200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115</a:t>
          </a:r>
          <a:r>
            <a:rPr lang="zh-TW" altLang="en-US" sz="20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學年度</a:t>
          </a:r>
          <a:endParaRPr lang="zh-TW" altLang="en-US" sz="2000" kern="1200" dirty="0"/>
        </a:p>
      </dsp:txBody>
      <dsp:txXfrm>
        <a:off x="0" y="3575521"/>
        <a:ext cx="6433974" cy="467996"/>
      </dsp:txXfrm>
    </dsp:sp>
    <dsp:sp modelId="{21F10DFB-AC6A-423D-BD81-7785E58B206F}">
      <dsp:nvSpPr>
        <dsp:cNvPr id="0" name=""/>
        <dsp:cNvSpPr/>
      </dsp:nvSpPr>
      <dsp:spPr>
        <a:xfrm>
          <a:off x="195010" y="3363559"/>
          <a:ext cx="4145056" cy="324000"/>
        </a:xfrm>
        <a:prstGeom prst="roundRect">
          <a:avLst/>
        </a:prstGeom>
        <a:solidFill>
          <a:schemeClr val="tx2">
            <a:lumMod val="20000"/>
            <a:lumOff val="8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4000" tIns="0" rIns="170232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增設時程</a:t>
          </a:r>
          <a:endParaRPr lang="zh-TW" altLang="en-US" sz="2000" kern="120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210826" y="3379375"/>
        <a:ext cx="4113424" cy="29236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31391F-368B-442C-8B8E-0A550661F1FB}">
      <dsp:nvSpPr>
        <dsp:cNvPr id="0" name=""/>
        <dsp:cNvSpPr/>
      </dsp:nvSpPr>
      <dsp:spPr>
        <a:xfrm>
          <a:off x="1289748" y="1054937"/>
          <a:ext cx="1415640" cy="1413872"/>
        </a:xfrm>
        <a:prstGeom prst="ellipse">
          <a:avLst/>
        </a:prstGeom>
        <a:solidFill>
          <a:srgbClr val="FFC00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ts val="24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1800" b="1" kern="1200" dirty="0">
              <a:solidFill>
                <a:schemeClr val="bg1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智科國際</a:t>
          </a:r>
          <a:br>
            <a:rPr lang="en-US" altLang="zh-TW" sz="1800" b="1" kern="1200" dirty="0">
              <a:solidFill>
                <a:schemeClr val="bg1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zh-TW" altLang="en-US" sz="1800" b="1" kern="1200" dirty="0">
              <a:solidFill>
                <a:schemeClr val="bg1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博士學程</a:t>
          </a:r>
          <a:endParaRPr lang="zh-TW" altLang="en-US" sz="1800" b="1" kern="1200" dirty="0">
            <a:solidFill>
              <a:schemeClr val="bg1">
                <a:lumMod val="25000"/>
              </a:schemeClr>
            </a:solidFill>
            <a:effectLst/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1497064" y="1261994"/>
        <a:ext cx="1001008" cy="999758"/>
      </dsp:txXfrm>
    </dsp:sp>
    <dsp:sp modelId="{4857A034-1B3A-4116-9668-7FEE93DB9E03}">
      <dsp:nvSpPr>
        <dsp:cNvPr id="0" name=""/>
        <dsp:cNvSpPr/>
      </dsp:nvSpPr>
      <dsp:spPr>
        <a:xfrm rot="17887210">
          <a:off x="2277511" y="1024452"/>
          <a:ext cx="201804" cy="49531"/>
        </a:xfrm>
        <a:custGeom>
          <a:avLst/>
          <a:gdLst/>
          <a:ahLst/>
          <a:cxnLst/>
          <a:rect l="0" t="0" r="0" b="0"/>
          <a:pathLst>
            <a:path>
              <a:moveTo>
                <a:pt x="0" y="24765"/>
              </a:moveTo>
              <a:lnTo>
                <a:pt x="201804" y="24765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8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200" kern="1200">
            <a:solidFill>
              <a:srgbClr val="2D3880"/>
            </a:solidFill>
            <a:effectLst/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2373368" y="1044173"/>
        <a:ext cx="10090" cy="10090"/>
      </dsp:txXfrm>
    </dsp:sp>
    <dsp:sp modelId="{FCC1C01D-F177-4A22-BFC8-24F5A7313941}">
      <dsp:nvSpPr>
        <dsp:cNvPr id="0" name=""/>
        <dsp:cNvSpPr/>
      </dsp:nvSpPr>
      <dsp:spPr>
        <a:xfrm>
          <a:off x="2156635" y="1455"/>
          <a:ext cx="1018906" cy="1018906"/>
        </a:xfrm>
        <a:prstGeom prst="ellipse">
          <a:avLst/>
        </a:prstGeom>
        <a:solidFill>
          <a:schemeClr val="bg1">
            <a:lumMod val="75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ts val="24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1800" b="1" kern="1200" dirty="0">
              <a:solidFill>
                <a:srgbClr val="2D388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智慧</a:t>
          </a:r>
          <a:endParaRPr lang="en-US" altLang="zh-TW" sz="1800" b="1" kern="1200" dirty="0">
            <a:solidFill>
              <a:srgbClr val="2D3880"/>
            </a:solidFill>
            <a:effectLst/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marL="0" lvl="0" indent="0" algn="ctr" defTabSz="800100">
            <a:lnSpc>
              <a:spcPts val="24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1800" b="1" kern="1200" dirty="0">
              <a:solidFill>
                <a:srgbClr val="2D388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製造</a:t>
          </a:r>
        </a:p>
      </dsp:txBody>
      <dsp:txXfrm>
        <a:off x="2305850" y="150670"/>
        <a:ext cx="720476" cy="720476"/>
      </dsp:txXfrm>
    </dsp:sp>
    <dsp:sp modelId="{B5F35EB5-2446-46F8-9A9E-2F6F88BDA8EF}">
      <dsp:nvSpPr>
        <dsp:cNvPr id="0" name=""/>
        <dsp:cNvSpPr/>
      </dsp:nvSpPr>
      <dsp:spPr>
        <a:xfrm rot="2736719">
          <a:off x="2457421" y="2325753"/>
          <a:ext cx="232701" cy="49531"/>
        </a:xfrm>
        <a:custGeom>
          <a:avLst/>
          <a:gdLst/>
          <a:ahLst/>
          <a:cxnLst/>
          <a:rect l="0" t="0" r="0" b="0"/>
          <a:pathLst>
            <a:path>
              <a:moveTo>
                <a:pt x="0" y="24765"/>
              </a:moveTo>
              <a:lnTo>
                <a:pt x="232701" y="24765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8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200" kern="1200">
            <a:solidFill>
              <a:srgbClr val="2D3880"/>
            </a:solidFill>
            <a:effectLst/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2567954" y="2344701"/>
        <a:ext cx="11635" cy="11635"/>
      </dsp:txXfrm>
    </dsp:sp>
    <dsp:sp modelId="{B25D9E9B-D184-47CB-8483-4235D3C68AFA}">
      <dsp:nvSpPr>
        <dsp:cNvPr id="0" name=""/>
        <dsp:cNvSpPr/>
      </dsp:nvSpPr>
      <dsp:spPr>
        <a:xfrm>
          <a:off x="2502077" y="2288277"/>
          <a:ext cx="1018906" cy="1018906"/>
        </a:xfrm>
        <a:prstGeom prst="ellipse">
          <a:avLst/>
        </a:prstGeom>
        <a:solidFill>
          <a:schemeClr val="accent1">
            <a:lumMod val="20000"/>
            <a:lumOff val="8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ts val="24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1800" b="1" kern="1200" dirty="0">
              <a:solidFill>
                <a:srgbClr val="2D388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智慧</a:t>
          </a:r>
          <a:endParaRPr lang="en-US" altLang="zh-TW" sz="1800" b="1" kern="1200" dirty="0">
            <a:solidFill>
              <a:srgbClr val="2D3880"/>
            </a:solidFill>
            <a:effectLst/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marL="0" lvl="0" indent="0" algn="ctr" defTabSz="800100">
            <a:lnSpc>
              <a:spcPts val="24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1800" b="1" kern="1200" dirty="0">
              <a:solidFill>
                <a:srgbClr val="2D388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材料</a:t>
          </a:r>
        </a:p>
      </dsp:txBody>
      <dsp:txXfrm>
        <a:off x="2651292" y="2437492"/>
        <a:ext cx="720476" cy="720476"/>
      </dsp:txXfrm>
    </dsp:sp>
    <dsp:sp modelId="{D07B98C4-BC6F-4E5C-A3EE-FDF7353BB963}">
      <dsp:nvSpPr>
        <dsp:cNvPr id="0" name=""/>
        <dsp:cNvSpPr/>
      </dsp:nvSpPr>
      <dsp:spPr>
        <a:xfrm rot="11125739">
          <a:off x="1045230" y="1658396"/>
          <a:ext cx="248257" cy="49531"/>
        </a:xfrm>
        <a:custGeom>
          <a:avLst/>
          <a:gdLst/>
          <a:ahLst/>
          <a:cxnLst/>
          <a:rect l="0" t="0" r="0" b="0"/>
          <a:pathLst>
            <a:path>
              <a:moveTo>
                <a:pt x="0" y="24765"/>
              </a:moveTo>
              <a:lnTo>
                <a:pt x="248257" y="24765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8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200" kern="1200">
            <a:solidFill>
              <a:srgbClr val="2D3880"/>
            </a:solidFill>
            <a:effectLst/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 rot="10800000">
        <a:off x="1163153" y="1676955"/>
        <a:ext cx="12412" cy="12412"/>
      </dsp:txXfrm>
    </dsp:sp>
    <dsp:sp modelId="{A5274F7D-485F-4D64-9B88-84BB6EE895B3}">
      <dsp:nvSpPr>
        <dsp:cNvPr id="0" name=""/>
        <dsp:cNvSpPr/>
      </dsp:nvSpPr>
      <dsp:spPr>
        <a:xfrm>
          <a:off x="29166" y="1113764"/>
          <a:ext cx="1018906" cy="1018906"/>
        </a:xfrm>
        <a:prstGeom prst="ellipse">
          <a:avLst/>
        </a:prstGeom>
        <a:solidFill>
          <a:srgbClr val="92D05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ts val="24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1800" b="1" kern="1200" dirty="0">
              <a:solidFill>
                <a:srgbClr val="2D388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智慧</a:t>
          </a:r>
          <a:endParaRPr lang="en-US" altLang="zh-TW" sz="1800" b="1" kern="1200" dirty="0">
            <a:solidFill>
              <a:srgbClr val="2D3880"/>
            </a:solidFill>
            <a:effectLst/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marL="0" lvl="0" indent="0" algn="ctr" defTabSz="800100">
            <a:lnSpc>
              <a:spcPts val="24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1800" b="1" kern="1200" dirty="0">
              <a:solidFill>
                <a:srgbClr val="2D388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城鄉</a:t>
          </a:r>
        </a:p>
      </dsp:txBody>
      <dsp:txXfrm>
        <a:off x="178381" y="1262979"/>
        <a:ext cx="720476" cy="72047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9D982B-8DAB-4804-AED8-532734954355}">
      <dsp:nvSpPr>
        <dsp:cNvPr id="0" name=""/>
        <dsp:cNvSpPr/>
      </dsp:nvSpPr>
      <dsp:spPr>
        <a:xfrm>
          <a:off x="89548" y="486003"/>
          <a:ext cx="2844007" cy="2844007"/>
        </a:xfrm>
        <a:prstGeom prst="ellipse">
          <a:avLst/>
        </a:prstGeom>
        <a:solidFill>
          <a:schemeClr val="tx2">
            <a:lumMod val="20000"/>
            <a:lumOff val="8000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F9408B8-7BB7-4678-98B7-A5C522458E61}">
      <dsp:nvSpPr>
        <dsp:cNvPr id="0" name=""/>
        <dsp:cNvSpPr/>
      </dsp:nvSpPr>
      <dsp:spPr>
        <a:xfrm>
          <a:off x="449331" y="867141"/>
          <a:ext cx="2160009" cy="2160009"/>
        </a:xfrm>
        <a:prstGeom prst="ellipse">
          <a:avLst/>
        </a:prstGeom>
        <a:solidFill>
          <a:srgbClr val="D9FFD9"/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3D45F79-90DA-4BBD-9489-E11DA9D04D85}">
      <dsp:nvSpPr>
        <dsp:cNvPr id="0" name=""/>
        <dsp:cNvSpPr/>
      </dsp:nvSpPr>
      <dsp:spPr>
        <a:xfrm>
          <a:off x="791328" y="1251329"/>
          <a:ext cx="1475998" cy="1475998"/>
        </a:xfrm>
        <a:prstGeom prst="ellipse">
          <a:avLst/>
        </a:prstGeom>
        <a:solidFill>
          <a:srgbClr val="D7FEFE"/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CBA2F17-D0A1-45F8-B901-3C5563F88D0C}">
      <dsp:nvSpPr>
        <dsp:cNvPr id="0" name=""/>
        <dsp:cNvSpPr/>
      </dsp:nvSpPr>
      <dsp:spPr>
        <a:xfrm>
          <a:off x="1115387" y="1575331"/>
          <a:ext cx="828001" cy="828001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C6587C5-463B-469B-9AEE-2C6121CEB9EE}">
      <dsp:nvSpPr>
        <dsp:cNvPr id="0" name=""/>
        <dsp:cNvSpPr/>
      </dsp:nvSpPr>
      <dsp:spPr>
        <a:xfrm>
          <a:off x="2849227" y="1453950"/>
          <a:ext cx="2228462" cy="6697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17780" bIns="1778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1400" b="1" kern="1200" dirty="0">
              <a:solidFill>
                <a:srgbClr val="2D3880"/>
              </a:solidFill>
              <a:latin typeface="Segoe UI Symbol" panose="020B0502040204020203" pitchFamily="34" charset="0"/>
              <a:ea typeface="微軟正黑體" panose="020B0604030504040204" pitchFamily="34" charset="-120"/>
            </a:rPr>
            <a:t>⮚</a:t>
          </a:r>
          <a:r>
            <a:rPr lang="zh-TW" altLang="en-US" sz="1400" b="1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「人工智慧概論」</a:t>
          </a:r>
          <a:r>
            <a:rPr lang="en-US" altLang="zh-TW" sz="1400" b="1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(3)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1400" b="1" kern="1200" dirty="0">
              <a:solidFill>
                <a:srgbClr val="2D3880"/>
              </a:solidFill>
              <a:latin typeface="Segoe UI Symbol" panose="020B0502040204020203" pitchFamily="34" charset="0"/>
              <a:ea typeface="微軟正黑體" panose="020B0604030504040204" pitchFamily="34" charset="-120"/>
            </a:rPr>
            <a:t>⮚</a:t>
          </a:r>
          <a:r>
            <a:rPr lang="zh-TW" altLang="en-US" sz="1400" b="1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「人工智慧應用實務」</a:t>
          </a:r>
          <a:r>
            <a:rPr lang="en-US" altLang="zh-TW" sz="1400" b="1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(3)</a:t>
          </a:r>
          <a:endParaRPr lang="zh-TW" altLang="en-US" sz="1400" kern="1200" dirty="0">
            <a:solidFill>
              <a:srgbClr val="2D3880"/>
            </a:solidFill>
          </a:endParaRPr>
        </a:p>
      </dsp:txBody>
      <dsp:txXfrm>
        <a:off x="2849227" y="1453950"/>
        <a:ext cx="2228462" cy="669750"/>
      </dsp:txXfrm>
    </dsp:sp>
    <dsp:sp modelId="{63DDB7B6-8C08-411A-904E-7EF4B6BB70CD}">
      <dsp:nvSpPr>
        <dsp:cNvPr id="0" name=""/>
        <dsp:cNvSpPr/>
      </dsp:nvSpPr>
      <dsp:spPr>
        <a:xfrm>
          <a:off x="2719427" y="835316"/>
          <a:ext cx="35004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50B381D-6938-42DB-9B0C-75B8C29DD76A}">
      <dsp:nvSpPr>
        <dsp:cNvPr id="0" name=""/>
        <dsp:cNvSpPr/>
      </dsp:nvSpPr>
      <dsp:spPr>
        <a:xfrm rot="5400000">
          <a:off x="2677726" y="722450"/>
          <a:ext cx="99064" cy="362345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C67BD8F-44F4-49F4-95B8-C9FE42B85A19}">
      <dsp:nvSpPr>
        <dsp:cNvPr id="0" name=""/>
        <dsp:cNvSpPr/>
      </dsp:nvSpPr>
      <dsp:spPr>
        <a:xfrm>
          <a:off x="2805647" y="407090"/>
          <a:ext cx="1485011" cy="6697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22860" bIns="2286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Clr>
              <a:schemeClr val="accent2"/>
            </a:buClr>
            <a:buFont typeface="Wingdings" panose="05000000000000000000" pitchFamily="2" charset="2"/>
            <a:buNone/>
          </a:pPr>
          <a:r>
            <a:rPr lang="zh-TW" altLang="en-US" sz="1800" b="1" kern="1200" dirty="0">
              <a:ln/>
              <a:solidFill>
                <a:srgbClr val="2D3880"/>
              </a:solidFill>
              <a:effectLst>
                <a:outerShdw blurRad="38100" dist="38100" dir="2700000" algn="tl">
                  <a:schemeClr val="tx1">
                    <a:lumMod val="90000"/>
                    <a:lumOff val="10000"/>
                    <a:alpha val="70000"/>
                  </a:schemeClr>
                </a:outerShdw>
              </a:effectLst>
              <a:latin typeface="Segoe UI Symbol" panose="020B0502040204020203" pitchFamily="34" charset="0"/>
              <a:ea typeface="微軟正黑體" panose="020B0604030504040204" pitchFamily="34" charset="-120"/>
            </a:rPr>
            <a:t>三大領域</a:t>
          </a:r>
          <a:endParaRPr lang="en-US" altLang="zh-TW" sz="1800" b="1" kern="1200" dirty="0">
            <a:ln/>
            <a:solidFill>
              <a:srgbClr val="2D3880"/>
            </a:solidFill>
            <a:effectLst>
              <a:outerShdw blurRad="38100" dist="38100" dir="2700000" algn="tl">
                <a:schemeClr val="tx1">
                  <a:lumMod val="90000"/>
                  <a:lumOff val="10000"/>
                  <a:alpha val="70000"/>
                </a:schemeClr>
              </a:outerShdw>
            </a:effectLst>
            <a:latin typeface="Segoe UI Symbol" panose="020B0502040204020203" pitchFamily="34" charset="0"/>
            <a:ea typeface="微軟正黑體" panose="020B0604030504040204" pitchFamily="34" charset="-120"/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Clr>
              <a:schemeClr val="accent2"/>
            </a:buClr>
            <a:buFont typeface="Wingdings" panose="05000000000000000000" pitchFamily="2" charset="2"/>
            <a:buNone/>
          </a:pPr>
          <a:r>
            <a:rPr lang="zh-TW" altLang="en-US" sz="1400" b="1" kern="1200" dirty="0">
              <a:solidFill>
                <a:srgbClr val="2D3880"/>
              </a:solidFill>
              <a:latin typeface="Segoe UI Symbol" panose="020B0502040204020203" pitchFamily="34" charset="0"/>
              <a:ea typeface="微軟正黑體" panose="020B0604030504040204" pitchFamily="34" charset="-120"/>
            </a:rPr>
            <a:t>⮚</a:t>
          </a:r>
          <a:r>
            <a:rPr lang="zh-TW" altLang="en-US" sz="1400" b="1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「智慧製造」</a:t>
          </a:r>
          <a:endParaRPr lang="en-US" altLang="zh-TW" sz="1400" b="1" kern="1200" dirty="0">
            <a:solidFill>
              <a:srgbClr val="2D388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Clr>
              <a:schemeClr val="accent2"/>
            </a:buClr>
            <a:buFont typeface="Wingdings" panose="05000000000000000000" pitchFamily="2" charset="2"/>
            <a:buNone/>
          </a:pPr>
          <a:r>
            <a:rPr lang="zh-TW" altLang="en-US" sz="1400" b="1" kern="1200" dirty="0">
              <a:solidFill>
                <a:srgbClr val="2D3880"/>
              </a:solidFill>
              <a:latin typeface="Segoe UI Symbol" panose="020B0502040204020203" pitchFamily="34" charset="0"/>
              <a:ea typeface="微軟正黑體" panose="020B0604030504040204" pitchFamily="34" charset="-120"/>
            </a:rPr>
            <a:t>⮚</a:t>
          </a:r>
          <a:r>
            <a:rPr lang="zh-TW" altLang="en-US" sz="1400" b="1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「智慧材料」</a:t>
          </a:r>
          <a:endParaRPr lang="en-US" altLang="zh-TW" sz="1400" b="1" kern="1200" dirty="0">
            <a:solidFill>
              <a:srgbClr val="2D388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Clr>
              <a:schemeClr val="accent2"/>
            </a:buClr>
            <a:buFont typeface="Wingdings" panose="05000000000000000000" pitchFamily="2" charset="2"/>
            <a:buNone/>
          </a:pPr>
          <a:r>
            <a:rPr lang="zh-TW" altLang="en-US" sz="1400" b="1" kern="1200" dirty="0">
              <a:solidFill>
                <a:srgbClr val="2D3880"/>
              </a:solidFill>
              <a:latin typeface="Segoe UI Symbol" panose="020B0502040204020203" pitchFamily="34" charset="0"/>
              <a:ea typeface="微軟正黑體" panose="020B0604030504040204" pitchFamily="34" charset="-120"/>
            </a:rPr>
            <a:t>⮚</a:t>
          </a:r>
          <a:r>
            <a:rPr lang="zh-TW" altLang="en-US" sz="1400" b="1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「智慧城鄉」</a:t>
          </a:r>
          <a:endParaRPr lang="zh-TW" altLang="en-US" sz="1400" kern="1200" dirty="0">
            <a:solidFill>
              <a:srgbClr val="2D3880"/>
            </a:solidFill>
          </a:endParaRPr>
        </a:p>
      </dsp:txBody>
      <dsp:txXfrm>
        <a:off x="2805647" y="407090"/>
        <a:ext cx="1485011" cy="669750"/>
      </dsp:txXfrm>
    </dsp:sp>
    <dsp:sp modelId="{4A5137DD-50E6-4D22-A338-A11CF444FC4C}">
      <dsp:nvSpPr>
        <dsp:cNvPr id="0" name=""/>
        <dsp:cNvSpPr/>
      </dsp:nvSpPr>
      <dsp:spPr>
        <a:xfrm flipV="1">
          <a:off x="3379032" y="3665534"/>
          <a:ext cx="107155" cy="68266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AAB2892E-F4A8-4421-BD47-7D5335716C84}">
      <dsp:nvSpPr>
        <dsp:cNvPr id="0" name=""/>
        <dsp:cNvSpPr/>
      </dsp:nvSpPr>
      <dsp:spPr>
        <a:xfrm rot="5400000">
          <a:off x="2410062" y="785306"/>
          <a:ext cx="380883" cy="559313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2348A16-A1AC-48A8-9341-4FF3C7C45115}">
      <dsp:nvSpPr>
        <dsp:cNvPr id="0" name=""/>
        <dsp:cNvSpPr/>
      </dsp:nvSpPr>
      <dsp:spPr>
        <a:xfrm>
          <a:off x="2829128" y="2446413"/>
          <a:ext cx="1715508" cy="3970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600" tIns="17780" rIns="17780" bIns="1778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1400" b="1" kern="1200" dirty="0">
              <a:solidFill>
                <a:srgbClr val="002060"/>
              </a:solidFill>
              <a:latin typeface="Segoe UI Symbol" panose="020B0502040204020203" pitchFamily="34" charset="0"/>
              <a:ea typeface="微軟正黑體" panose="020B0604030504040204" pitchFamily="34" charset="-120"/>
            </a:rPr>
            <a:t>⮚</a:t>
          </a:r>
          <a:r>
            <a:rPr lang="zh-TW" altLang="en-US" sz="1400" b="1" kern="1200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「</a:t>
          </a:r>
          <a:r>
            <a:rPr lang="zh-TW" altLang="zh-TW" sz="1400" b="1" kern="1200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專題討論</a:t>
          </a:r>
          <a:r>
            <a:rPr lang="zh-TW" altLang="en-US" sz="1400" b="1" kern="1200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」</a:t>
          </a:r>
          <a:r>
            <a:rPr lang="en-US" altLang="zh-TW" sz="1400" b="1" kern="1200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(0)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1400" b="1" kern="1200" dirty="0">
              <a:solidFill>
                <a:srgbClr val="002060"/>
              </a:solidFill>
              <a:latin typeface="Segoe UI Symbol" panose="020B0502040204020203" pitchFamily="34" charset="0"/>
              <a:ea typeface="微軟正黑體" panose="020B0604030504040204" pitchFamily="34" charset="-120"/>
            </a:rPr>
            <a:t>⮚</a:t>
          </a:r>
          <a:r>
            <a:rPr lang="zh-TW" altLang="en-US" sz="1400" b="1" kern="1200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「</a:t>
          </a:r>
          <a:r>
            <a:rPr lang="zh-TW" altLang="zh-TW" sz="1400" b="1" kern="1200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博士論文</a:t>
          </a:r>
          <a:r>
            <a:rPr lang="zh-TW" altLang="en-US" sz="1400" b="1" kern="1200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」</a:t>
          </a:r>
          <a:r>
            <a:rPr lang="en-US" altLang="zh-TW" sz="1400" b="1" kern="1200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(12)</a:t>
          </a:r>
          <a:endParaRPr lang="zh-TW" altLang="en-US" sz="1400" kern="1200" dirty="0">
            <a:solidFill>
              <a:srgbClr val="002060"/>
            </a:solidFill>
          </a:endParaRPr>
        </a:p>
      </dsp:txBody>
      <dsp:txXfrm>
        <a:off x="2829128" y="2446413"/>
        <a:ext cx="1715508" cy="397054"/>
      </dsp:txXfrm>
    </dsp:sp>
    <dsp:sp modelId="{98E32EC9-CC48-4A84-B770-4EA1E438A163}">
      <dsp:nvSpPr>
        <dsp:cNvPr id="0" name=""/>
        <dsp:cNvSpPr/>
      </dsp:nvSpPr>
      <dsp:spPr>
        <a:xfrm>
          <a:off x="2603377" y="3521376"/>
          <a:ext cx="35004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4621B40-33FD-45CF-9FC6-D842122A8628}">
      <dsp:nvSpPr>
        <dsp:cNvPr id="0" name=""/>
        <dsp:cNvSpPr/>
      </dsp:nvSpPr>
      <dsp:spPr>
        <a:xfrm rot="5400000">
          <a:off x="2430222" y="1405759"/>
          <a:ext cx="228263" cy="995493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B2815A6-5CCF-480E-8ADA-8565FE0722DD}">
      <dsp:nvSpPr>
        <dsp:cNvPr id="0" name=""/>
        <dsp:cNvSpPr/>
      </dsp:nvSpPr>
      <dsp:spPr>
        <a:xfrm>
          <a:off x="2850879" y="728861"/>
          <a:ext cx="1162397" cy="3180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30480" bIns="3048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chemeClr val="accent2"/>
            </a:buClr>
            <a:buFont typeface="Wingdings" panose="05000000000000000000" pitchFamily="2" charset="2"/>
            <a:buNone/>
          </a:pPr>
          <a:endParaRPr lang="zh-TW" altLang="en-US" sz="2400" kern="1200" dirty="0"/>
        </a:p>
      </dsp:txBody>
      <dsp:txXfrm>
        <a:off x="2850879" y="728861"/>
        <a:ext cx="1162397" cy="318084"/>
      </dsp:txXfrm>
    </dsp:sp>
    <dsp:sp modelId="{CA4DA2C7-F56D-4958-9D24-2F05C3763685}">
      <dsp:nvSpPr>
        <dsp:cNvPr id="0" name=""/>
        <dsp:cNvSpPr/>
      </dsp:nvSpPr>
      <dsp:spPr>
        <a:xfrm>
          <a:off x="2614827" y="3055742"/>
          <a:ext cx="35004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22ED33B-AEB2-4C69-99B7-86159E7F0649}">
      <dsp:nvSpPr>
        <dsp:cNvPr id="0" name=""/>
        <dsp:cNvSpPr/>
      </dsp:nvSpPr>
      <dsp:spPr>
        <a:xfrm rot="16200000" flipV="1">
          <a:off x="2136733" y="1768580"/>
          <a:ext cx="523365" cy="1217163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9B9438-973E-4511-ACFD-6286F702BE7D}">
      <dsp:nvSpPr>
        <dsp:cNvPr id="0" name=""/>
        <dsp:cNvSpPr/>
      </dsp:nvSpPr>
      <dsp:spPr>
        <a:xfrm>
          <a:off x="-4145819" y="-636221"/>
          <a:ext cx="4940011" cy="4940011"/>
        </a:xfrm>
        <a:prstGeom prst="blockArc">
          <a:avLst>
            <a:gd name="adj1" fmla="val 18900000"/>
            <a:gd name="adj2" fmla="val 2700000"/>
            <a:gd name="adj3" fmla="val 437"/>
          </a:avLst>
        </a:prstGeom>
        <a:solidFill>
          <a:schemeClr val="accent2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E2661F-5037-4EE4-B8E5-EB7383986574}">
      <dsp:nvSpPr>
        <dsp:cNvPr id="0" name=""/>
        <dsp:cNvSpPr/>
      </dsp:nvSpPr>
      <dsp:spPr>
        <a:xfrm>
          <a:off x="416122" y="436296"/>
          <a:ext cx="3375469" cy="503999"/>
        </a:xfrm>
        <a:prstGeom prst="rect">
          <a:avLst/>
        </a:prstGeom>
        <a:solidFill>
          <a:schemeClr val="accent2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96000" tIns="40640" rIns="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chemeClr val="accent2"/>
            </a:buClr>
            <a:buFont typeface="Wingdings" panose="05000000000000000000" pitchFamily="2" charset="2"/>
            <a:buNone/>
          </a:pPr>
          <a:r>
            <a:rPr lang="zh-TW" altLang="en-US" sz="1600" b="1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提供三大領域之</a:t>
          </a:r>
          <a:r>
            <a:rPr lang="en-US" altLang="zh-TW" sz="1600" b="1" kern="1200" dirty="0">
              <a:solidFill>
                <a:srgbClr val="CC33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EMI</a:t>
          </a:r>
          <a:r>
            <a:rPr lang="zh-TW" altLang="en-US" sz="1600" b="1" kern="1200" dirty="0">
              <a:solidFill>
                <a:srgbClr val="CC33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課程</a:t>
          </a:r>
          <a:endParaRPr lang="zh-TW" altLang="en-US" sz="1600" kern="1200" dirty="0">
            <a:solidFill>
              <a:srgbClr val="CC3300"/>
            </a:solidFill>
          </a:endParaRPr>
        </a:p>
      </dsp:txBody>
      <dsp:txXfrm>
        <a:off x="416122" y="436296"/>
        <a:ext cx="3375469" cy="503999"/>
      </dsp:txXfrm>
    </dsp:sp>
    <dsp:sp modelId="{9F8D7F21-8A12-4863-A4B8-A836DE26D381}">
      <dsp:nvSpPr>
        <dsp:cNvPr id="0" name=""/>
        <dsp:cNvSpPr/>
      </dsp:nvSpPr>
      <dsp:spPr>
        <a:xfrm>
          <a:off x="63485" y="341332"/>
          <a:ext cx="705273" cy="705273"/>
        </a:xfrm>
        <a:prstGeom prst="ellipse">
          <a:avLst/>
        </a:prstGeom>
        <a:solidFill>
          <a:srgbClr val="FFFFFF"/>
        </a:solidFill>
        <a:ln w="34925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95AB51-042F-4054-A2A6-F2C51EECFAB3}">
      <dsp:nvSpPr>
        <dsp:cNvPr id="0" name=""/>
        <dsp:cNvSpPr/>
      </dsp:nvSpPr>
      <dsp:spPr>
        <a:xfrm>
          <a:off x="739601" y="1190374"/>
          <a:ext cx="3051989" cy="503999"/>
        </a:xfrm>
        <a:prstGeom prst="rect">
          <a:avLst/>
        </a:prstGeom>
        <a:solidFill>
          <a:srgbClr val="D7FEFE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96000" tIns="40640" rIns="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600" b="1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相關領域教授</a:t>
          </a:r>
          <a:r>
            <a:rPr lang="zh-TW" altLang="en-US" sz="1600" b="1" kern="1200" dirty="0">
              <a:solidFill>
                <a:srgbClr val="CC33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指導博士生</a:t>
          </a:r>
          <a:endParaRPr lang="zh-TW" altLang="en-US" sz="1600" kern="1200" dirty="0">
            <a:solidFill>
              <a:srgbClr val="CC3300"/>
            </a:solidFill>
          </a:endParaRPr>
        </a:p>
      </dsp:txBody>
      <dsp:txXfrm>
        <a:off x="739601" y="1190374"/>
        <a:ext cx="3051989" cy="503999"/>
      </dsp:txXfrm>
    </dsp:sp>
    <dsp:sp modelId="{B6EFD93E-48E9-4AF1-BFB3-BBB3C28F4C41}">
      <dsp:nvSpPr>
        <dsp:cNvPr id="0" name=""/>
        <dsp:cNvSpPr/>
      </dsp:nvSpPr>
      <dsp:spPr>
        <a:xfrm>
          <a:off x="386965" y="1101756"/>
          <a:ext cx="705273" cy="705273"/>
        </a:xfrm>
        <a:prstGeom prst="ellipse">
          <a:avLst/>
        </a:prstGeom>
        <a:solidFill>
          <a:srgbClr val="FFFFFF"/>
        </a:solidFill>
        <a:ln w="34925" cap="flat" cmpd="sng" algn="ctr">
          <a:solidFill>
            <a:srgbClr val="D7FEFE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2C4374-7935-4C37-BD99-B57CE760D191}">
      <dsp:nvSpPr>
        <dsp:cNvPr id="0" name=""/>
        <dsp:cNvSpPr/>
      </dsp:nvSpPr>
      <dsp:spPr>
        <a:xfrm>
          <a:off x="739601" y="1991130"/>
          <a:ext cx="3051989" cy="503999"/>
        </a:xfrm>
        <a:prstGeom prst="rect">
          <a:avLst/>
        </a:prstGeom>
        <a:solidFill>
          <a:srgbClr val="D9FFD9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96000" tIns="40640" rIns="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chemeClr val="accent2"/>
            </a:buClr>
            <a:buFont typeface="Wingdings" panose="05000000000000000000" pitchFamily="2" charset="2"/>
            <a:buNone/>
          </a:pPr>
          <a:r>
            <a:rPr lang="zh-TW" altLang="en-US" sz="1600" b="1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實驗室設備資源之</a:t>
          </a:r>
          <a:r>
            <a:rPr lang="zh-TW" altLang="en-US" sz="1600" b="1" kern="1200" dirty="0">
              <a:solidFill>
                <a:srgbClr val="CC33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技術支持</a:t>
          </a:r>
          <a:endParaRPr lang="zh-TW" altLang="en-US" sz="1600" kern="1200" dirty="0">
            <a:solidFill>
              <a:srgbClr val="CC3300"/>
            </a:solidFill>
          </a:endParaRPr>
        </a:p>
      </dsp:txBody>
      <dsp:txXfrm>
        <a:off x="739601" y="1991130"/>
        <a:ext cx="3051989" cy="503999"/>
      </dsp:txXfrm>
    </dsp:sp>
    <dsp:sp modelId="{70E1A6C2-8320-4604-8841-117F8F72C98F}">
      <dsp:nvSpPr>
        <dsp:cNvPr id="0" name=""/>
        <dsp:cNvSpPr/>
      </dsp:nvSpPr>
      <dsp:spPr>
        <a:xfrm>
          <a:off x="386965" y="1922919"/>
          <a:ext cx="705273" cy="705273"/>
        </a:xfrm>
        <a:prstGeom prst="ellipse">
          <a:avLst/>
        </a:prstGeom>
        <a:solidFill>
          <a:srgbClr val="FFFFFF"/>
        </a:solidFill>
        <a:ln w="34925" cap="flat" cmpd="sng" algn="ctr">
          <a:solidFill>
            <a:srgbClr val="D9FFD9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1B76C3-F129-4F2E-AB53-526B7EB28A40}">
      <dsp:nvSpPr>
        <dsp:cNvPr id="0" name=""/>
        <dsp:cNvSpPr/>
      </dsp:nvSpPr>
      <dsp:spPr>
        <a:xfrm>
          <a:off x="416122" y="2791232"/>
          <a:ext cx="3375469" cy="503999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96000" tIns="40640" rIns="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chemeClr val="accent2"/>
            </a:buClr>
            <a:buFont typeface="Wingdings" panose="05000000000000000000" pitchFamily="2" charset="2"/>
            <a:buNone/>
          </a:pPr>
          <a:r>
            <a:rPr lang="zh-TW" altLang="en-US" sz="1600" b="1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與國際大學或機構建立</a:t>
          </a:r>
          <a:r>
            <a:rPr lang="zh-TW" altLang="en-US" sz="1600" b="1" kern="1200" dirty="0">
              <a:solidFill>
                <a:srgbClr val="CC33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合作關係</a:t>
          </a:r>
          <a:endParaRPr lang="zh-TW" altLang="en-US" sz="1600" kern="1200" dirty="0">
            <a:solidFill>
              <a:srgbClr val="CC3300"/>
            </a:solidFill>
          </a:endParaRPr>
        </a:p>
      </dsp:txBody>
      <dsp:txXfrm>
        <a:off x="416122" y="2791232"/>
        <a:ext cx="3375469" cy="503999"/>
      </dsp:txXfrm>
    </dsp:sp>
    <dsp:sp modelId="{2EAE84D0-893E-4302-A7A2-EFC80633C77A}">
      <dsp:nvSpPr>
        <dsp:cNvPr id="0" name=""/>
        <dsp:cNvSpPr/>
      </dsp:nvSpPr>
      <dsp:spPr>
        <a:xfrm>
          <a:off x="63485" y="2708733"/>
          <a:ext cx="705273" cy="705273"/>
        </a:xfrm>
        <a:prstGeom prst="ellipse">
          <a:avLst/>
        </a:prstGeom>
        <a:solidFill>
          <a:srgbClr val="FFFFFF"/>
        </a:solidFill>
        <a:ln w="34925" cap="flat" cmpd="sng" algn="ctr">
          <a:solidFill>
            <a:schemeClr val="tx2">
              <a:lumMod val="20000"/>
              <a:lumOff val="8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A745CB-62C6-4C03-92CA-FEC96731BC0A}">
      <dsp:nvSpPr>
        <dsp:cNvPr id="0" name=""/>
        <dsp:cNvSpPr/>
      </dsp:nvSpPr>
      <dsp:spPr>
        <a:xfrm rot="10800000">
          <a:off x="1189086" y="1500"/>
          <a:ext cx="6479987" cy="948746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8371" tIns="144000" rIns="256032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ts val="0"/>
            </a:spcAft>
            <a:buFont typeface="+mj-lt"/>
            <a:buNone/>
          </a:pPr>
          <a:r>
            <a:rPr lang="zh-TW" altLang="en-US" sz="3600" b="1" kern="1200" dirty="0">
              <a:solidFill>
                <a:srgbClr val="2D388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公共標示與文件</a:t>
          </a:r>
          <a:r>
            <a:rPr lang="en-US" altLang="zh-TW" sz="4000" b="1" kern="1200" dirty="0">
              <a:effectLst>
                <a:outerShdw blurRad="50800" dist="50800" dir="5400000" algn="ctr" rotWithShape="0">
                  <a:schemeClr val="accent3">
                    <a:lumMod val="50000"/>
                  </a:scheme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	</a:t>
          </a:r>
          <a:endParaRPr lang="zh-TW" altLang="en-US" sz="4000" kern="1200" dirty="0">
            <a:effectLst>
              <a:outerShdw blurRad="50800" dist="50800" dir="5400000" algn="ctr" rotWithShape="0">
                <a:schemeClr val="accent3">
                  <a:lumMod val="50000"/>
                </a:schemeClr>
              </a:outerShdw>
            </a:effectLst>
          </a:endParaRPr>
        </a:p>
      </dsp:txBody>
      <dsp:txXfrm rot="10800000">
        <a:off x="1426272" y="1500"/>
        <a:ext cx="6242801" cy="948746"/>
      </dsp:txXfrm>
    </dsp:sp>
    <dsp:sp modelId="{2E4F194D-0D66-418D-9BC1-2A5852D4F412}">
      <dsp:nvSpPr>
        <dsp:cNvPr id="0" name=""/>
        <dsp:cNvSpPr/>
      </dsp:nvSpPr>
      <dsp:spPr>
        <a:xfrm>
          <a:off x="828026" y="1500"/>
          <a:ext cx="948746" cy="948746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 w="38100" cap="flat" cmpd="sng" algn="ctr">
          <a:solidFill>
            <a:srgbClr val="BFBEF7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C94F230-AE39-4E2E-B9E0-429EB748E0C6}">
      <dsp:nvSpPr>
        <dsp:cNvPr id="0" name=""/>
        <dsp:cNvSpPr/>
      </dsp:nvSpPr>
      <dsp:spPr>
        <a:xfrm rot="10800000">
          <a:off x="1179473" y="1192225"/>
          <a:ext cx="6479987" cy="948746"/>
        </a:xfrm>
        <a:prstGeom prst="homePlate">
          <a:avLst/>
        </a:prstGeom>
        <a:solidFill>
          <a:srgbClr val="CCECFF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8371" tIns="137160" rIns="256032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ts val="600"/>
            </a:spcAft>
            <a:buFont typeface="+mj-lt"/>
            <a:buNone/>
          </a:pPr>
          <a:r>
            <a:rPr lang="zh-TW" altLang="en-US" sz="3600" b="1" kern="1200" dirty="0">
              <a:solidFill>
                <a:srgbClr val="2D388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雙語化服務窗口</a:t>
          </a:r>
          <a:endParaRPr lang="zh-TW" altLang="en-US" sz="3600" kern="1200" dirty="0">
            <a:solidFill>
              <a:srgbClr val="2D3880"/>
            </a:solidFill>
            <a:effectLst/>
          </a:endParaRPr>
        </a:p>
      </dsp:txBody>
      <dsp:txXfrm rot="10800000">
        <a:off x="1416659" y="1192225"/>
        <a:ext cx="6242801" cy="948746"/>
      </dsp:txXfrm>
    </dsp:sp>
    <dsp:sp modelId="{E56652A0-54C7-4EC0-A5A7-BC0B9F17ECE6}">
      <dsp:nvSpPr>
        <dsp:cNvPr id="0" name=""/>
        <dsp:cNvSpPr/>
      </dsp:nvSpPr>
      <dsp:spPr>
        <a:xfrm>
          <a:off x="828026" y="1211466"/>
          <a:ext cx="948746" cy="948746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 w="38100" cap="flat" cmpd="sng" algn="ctr">
          <a:solidFill>
            <a:srgbClr val="CCECFF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3879ACE9-925F-4891-9933-1475B06824F5}">
      <dsp:nvSpPr>
        <dsp:cNvPr id="0" name=""/>
        <dsp:cNvSpPr/>
      </dsp:nvSpPr>
      <dsp:spPr>
        <a:xfrm rot="10800000">
          <a:off x="1179473" y="2388729"/>
          <a:ext cx="6479987" cy="948746"/>
        </a:xfrm>
        <a:prstGeom prst="homePlate">
          <a:avLst/>
        </a:prstGeom>
        <a:solidFill>
          <a:srgbClr val="E6F4E6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8371" tIns="137160" rIns="256032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ts val="600"/>
            </a:spcAft>
            <a:buFont typeface="+mj-lt"/>
            <a:buNone/>
          </a:pPr>
          <a:r>
            <a:rPr lang="zh-TW" altLang="en-US" sz="3600" b="1" kern="1200" dirty="0">
              <a:solidFill>
                <a:srgbClr val="2D388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資訊傳遞與公告</a:t>
          </a:r>
          <a:endParaRPr lang="zh-TW" altLang="en-US" sz="3600" kern="1200" dirty="0">
            <a:solidFill>
              <a:srgbClr val="2D3880"/>
            </a:solidFill>
            <a:effectLst/>
          </a:endParaRPr>
        </a:p>
      </dsp:txBody>
      <dsp:txXfrm rot="10800000">
        <a:off x="1416659" y="2388729"/>
        <a:ext cx="6242801" cy="948746"/>
      </dsp:txXfrm>
    </dsp:sp>
    <dsp:sp modelId="{97DD2B0A-8C85-4A4A-8A73-98FA7E6E572C}">
      <dsp:nvSpPr>
        <dsp:cNvPr id="0" name=""/>
        <dsp:cNvSpPr/>
      </dsp:nvSpPr>
      <dsp:spPr>
        <a:xfrm>
          <a:off x="828026" y="2398349"/>
          <a:ext cx="948746" cy="948746"/>
        </a:xfrm>
        <a:prstGeom prst="ellipse">
          <a:avLst/>
        </a:prstGeom>
        <a:blipFill>
          <a:blip xmlns:r="http://schemas.openxmlformats.org/officeDocument/2006/relationships" r:embed="rId3"/>
          <a:srcRect/>
          <a:stretch>
            <a:fillRect l="-8000" r="-8000"/>
          </a:stretch>
        </a:blipFill>
        <a:ln w="38100" cap="flat" cmpd="sng" algn="ctr">
          <a:solidFill>
            <a:srgbClr val="E6F4E6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DFED6A-AC62-4CF6-A17F-EA57DF08BEB9}">
      <dsp:nvSpPr>
        <dsp:cNvPr id="0" name=""/>
        <dsp:cNvSpPr/>
      </dsp:nvSpPr>
      <dsp:spPr>
        <a:xfrm>
          <a:off x="-411444" y="122405"/>
          <a:ext cx="4281559" cy="4247992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9B294B6-EFA5-4A47-9335-20532188E0AF}">
      <dsp:nvSpPr>
        <dsp:cNvPr id="0" name=""/>
        <dsp:cNvSpPr/>
      </dsp:nvSpPr>
      <dsp:spPr>
        <a:xfrm>
          <a:off x="1706707" y="111615"/>
          <a:ext cx="5251704" cy="428155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4000" rIns="1188000" bIns="76200" numCol="1" spcCol="1270" anchor="ctr" anchorCtr="0">
          <a:noAutofit/>
        </a:bodyPr>
        <a:lstStyle/>
        <a:p>
          <a:pPr marL="0" lvl="0" indent="0" algn="ctr" defTabSz="889000">
            <a:lnSpc>
              <a:spcPts val="2400"/>
            </a:lnSpc>
            <a:spcBef>
              <a:spcPct val="0"/>
            </a:spcBef>
            <a:spcAft>
              <a:spcPts val="0"/>
            </a:spcAft>
            <a:buNone/>
          </a:pPr>
          <a:endParaRPr lang="zh-TW" altLang="en-US" sz="2000" b="1" kern="1200" dirty="0">
            <a:solidFill>
              <a:srgbClr val="2D3880"/>
            </a:solidFill>
          </a:endParaRPr>
        </a:p>
      </dsp:txBody>
      <dsp:txXfrm>
        <a:off x="1706707" y="111615"/>
        <a:ext cx="2625852" cy="909831"/>
      </dsp:txXfrm>
    </dsp:sp>
    <dsp:sp modelId="{ADF0253E-6F40-44AF-ABEF-3BB48AD86891}">
      <dsp:nvSpPr>
        <dsp:cNvPr id="0" name=""/>
        <dsp:cNvSpPr/>
      </dsp:nvSpPr>
      <dsp:spPr>
        <a:xfrm>
          <a:off x="143626" y="1016951"/>
          <a:ext cx="3157650" cy="3157650"/>
        </a:xfrm>
        <a:prstGeom prst="pie">
          <a:avLst>
            <a:gd name="adj1" fmla="val 5400000"/>
            <a:gd name="adj2" fmla="val 16200000"/>
          </a:avLst>
        </a:prstGeom>
        <a:solidFill>
          <a:srgbClr val="CCECFF"/>
        </a:solidFill>
        <a:ln w="38100" cap="flat" cmpd="sng" algn="ctr">
          <a:solidFill>
            <a:srgbClr val="CCECFF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C8B3DA5-FCAC-4BED-9CD2-858A02067B42}">
      <dsp:nvSpPr>
        <dsp:cNvPr id="0" name=""/>
        <dsp:cNvSpPr/>
      </dsp:nvSpPr>
      <dsp:spPr>
        <a:xfrm>
          <a:off x="1706707" y="1016951"/>
          <a:ext cx="5251704" cy="31576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CCECF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4000" rIns="792000" bIns="36000" numCol="1" spcCol="1270" anchor="ctr" anchorCtr="0">
          <a:noAutofit/>
        </a:bodyPr>
        <a:lstStyle/>
        <a:p>
          <a:pPr marL="0" lvl="0" algn="ctr" defTabSz="800100">
            <a:lnSpc>
              <a:spcPts val="2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altLang="zh-TW" sz="1800" b="1" kern="1200" dirty="0">
              <a:solidFill>
                <a:srgbClr val="C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1.</a:t>
          </a:r>
          <a:r>
            <a:rPr lang="zh-TW" altLang="en-US" sz="1800" b="1" kern="1200" dirty="0">
              <a:solidFill>
                <a:srgbClr val="2D388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表格  </a:t>
          </a:r>
          <a:r>
            <a:rPr lang="en-US" altLang="zh-TW" sz="1800" b="1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4.</a:t>
          </a:r>
          <a:r>
            <a:rPr lang="zh-TW" altLang="en-US" sz="1800" b="1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法規</a:t>
          </a:r>
          <a:endParaRPr lang="en-US" altLang="zh-TW" sz="1800" b="1" kern="1200" dirty="0">
            <a:solidFill>
              <a:srgbClr val="2D388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marL="0" marR="0" lvl="0" indent="0" algn="ctr" defTabSz="914400" eaLnBrk="1" fontAlgn="auto" latinLnBrk="0" hangingPunct="1">
            <a:lnSpc>
              <a:spcPts val="2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altLang="zh-TW" sz="1800" b="1" kern="1200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2.</a:t>
          </a:r>
          <a:r>
            <a:rPr lang="zh-TW" altLang="en-US" sz="1800" b="1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流程  </a:t>
          </a:r>
          <a:r>
            <a:rPr lang="en-US" altLang="zh-TW" sz="1800" b="1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5.</a:t>
          </a:r>
          <a:r>
            <a:rPr lang="zh-TW" altLang="en-US" sz="1800" b="1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其他</a:t>
          </a:r>
          <a:endParaRPr lang="en-US" altLang="zh-TW" sz="1800" b="1" kern="1200" dirty="0">
            <a:solidFill>
              <a:srgbClr val="2D388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marL="0" marR="0" lvl="0" indent="0" algn="ctr" defTabSz="914400" eaLnBrk="1" fontAlgn="auto" latinLnBrk="0" hangingPunct="1">
            <a:lnSpc>
              <a:spcPts val="2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altLang="zh-TW" sz="1800" b="1" kern="1200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3.</a:t>
          </a:r>
          <a:r>
            <a:rPr lang="zh-TW" altLang="en-US" sz="1800" b="1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網站</a:t>
          </a:r>
          <a:r>
            <a:rPr lang="zh-TW" altLang="en-US" sz="1800" b="1" kern="1200" dirty="0">
              <a:solidFill>
                <a:schemeClr val="tx2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   </a:t>
          </a:r>
          <a:r>
            <a:rPr lang="en-US" altLang="zh-TW" sz="1800" b="1" kern="1200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. </a:t>
          </a:r>
          <a:r>
            <a:rPr lang="zh-TW" altLang="en-US" sz="1800" b="1" kern="1200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 </a:t>
          </a:r>
          <a:r>
            <a:rPr lang="en-US" altLang="zh-TW" sz="1800" b="1" kern="1200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……</a:t>
          </a:r>
          <a:r>
            <a:rPr lang="zh-TW" altLang="en-US" sz="1800" b="1" kern="1200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  </a:t>
          </a:r>
          <a:endParaRPr lang="en-US" altLang="zh-TW" sz="1800" b="1" kern="1200" dirty="0">
            <a:solidFill>
              <a:srgbClr val="FFFFFF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1706707" y="1016951"/>
        <a:ext cx="2625852" cy="909831"/>
      </dsp:txXfrm>
    </dsp:sp>
    <dsp:sp modelId="{C85A37E1-FA6F-4203-9EBA-5FF8B2B4BBB1}">
      <dsp:nvSpPr>
        <dsp:cNvPr id="0" name=""/>
        <dsp:cNvSpPr/>
      </dsp:nvSpPr>
      <dsp:spPr>
        <a:xfrm>
          <a:off x="712464" y="1997028"/>
          <a:ext cx="2033740" cy="1915194"/>
        </a:xfrm>
        <a:prstGeom prst="pie">
          <a:avLst>
            <a:gd name="adj1" fmla="val 5400000"/>
            <a:gd name="adj2" fmla="val 16200000"/>
          </a:avLst>
        </a:prstGeom>
        <a:solidFill>
          <a:srgbClr val="E6F4E6"/>
        </a:solidFill>
        <a:ln w="38100" cap="flat" cmpd="sng" algn="ctr">
          <a:solidFill>
            <a:srgbClr val="E6F4E6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9DF460D-B592-48E3-80FA-F672E2898270}">
      <dsp:nvSpPr>
        <dsp:cNvPr id="0" name=""/>
        <dsp:cNvSpPr/>
      </dsp:nvSpPr>
      <dsp:spPr>
        <a:xfrm>
          <a:off x="1706707" y="1986056"/>
          <a:ext cx="5251704" cy="191519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E6F4E6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76200" rIns="1152000" bIns="76200" numCol="1" spcCol="1270" anchor="ctr" anchorCtr="0">
          <a:noAutofit/>
        </a:bodyPr>
        <a:lstStyle/>
        <a:p>
          <a:pPr marL="0" lvl="0" indent="0" algn="ctr" defTabSz="889000">
            <a:lnSpc>
              <a:spcPts val="3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2000" b="1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二級單位</a:t>
          </a:r>
          <a:endParaRPr lang="en-US" altLang="zh-TW" sz="2000" b="1" kern="1200" dirty="0">
            <a:solidFill>
              <a:srgbClr val="2D388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1706707" y="1986056"/>
        <a:ext cx="2625852" cy="856797"/>
      </dsp:txXfrm>
    </dsp:sp>
    <dsp:sp modelId="{58C2CCEE-23FC-4602-807E-DC86936FB708}">
      <dsp:nvSpPr>
        <dsp:cNvPr id="0" name=""/>
        <dsp:cNvSpPr/>
      </dsp:nvSpPr>
      <dsp:spPr>
        <a:xfrm>
          <a:off x="1230174" y="2832033"/>
          <a:ext cx="899996" cy="935998"/>
        </a:xfrm>
        <a:prstGeom prst="pie">
          <a:avLst>
            <a:gd name="adj1" fmla="val 5400000"/>
            <a:gd name="adj2" fmla="val 16200000"/>
          </a:avLst>
        </a:prstGeom>
        <a:solidFill>
          <a:srgbClr val="FDE9CC"/>
        </a:solidFill>
        <a:ln w="38100" cap="flat" cmpd="sng" algn="ctr">
          <a:solidFill>
            <a:schemeClr val="tx2">
              <a:lumMod val="20000"/>
              <a:lumOff val="80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7CB2041-7A8D-42D6-A0D0-BAA61FE36A1F}">
      <dsp:nvSpPr>
        <dsp:cNvPr id="0" name=""/>
        <dsp:cNvSpPr/>
      </dsp:nvSpPr>
      <dsp:spPr>
        <a:xfrm>
          <a:off x="1708355" y="2811589"/>
          <a:ext cx="5251704" cy="97067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FDE9C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76200" rIns="9000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1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雙語化原則</a:t>
          </a:r>
        </a:p>
      </dsp:txBody>
      <dsp:txXfrm>
        <a:off x="1708355" y="2811589"/>
        <a:ext cx="2625852" cy="970671"/>
      </dsp:txXfrm>
    </dsp:sp>
    <dsp:sp modelId="{6743A30D-9931-4BE8-94F4-93C142951413}">
      <dsp:nvSpPr>
        <dsp:cNvPr id="0" name=""/>
        <dsp:cNvSpPr/>
      </dsp:nvSpPr>
      <dsp:spPr>
        <a:xfrm>
          <a:off x="3404022" y="107120"/>
          <a:ext cx="4143354" cy="909831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285750" lvl="1" indent="-285750" algn="l" defTabSz="19113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zh-TW" altLang="en-US" sz="4300" kern="1200" dirty="0"/>
        </a:p>
      </dsp:txBody>
      <dsp:txXfrm>
        <a:off x="3404022" y="107120"/>
        <a:ext cx="4143354" cy="909831"/>
      </dsp:txXfrm>
    </dsp:sp>
    <dsp:sp modelId="{6E3248A0-42C8-4DA8-9B58-9BA65763BF82}">
      <dsp:nvSpPr>
        <dsp:cNvPr id="0" name=""/>
        <dsp:cNvSpPr/>
      </dsp:nvSpPr>
      <dsp:spPr>
        <a:xfrm>
          <a:off x="3367733" y="964945"/>
          <a:ext cx="4143354" cy="909831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830" tIns="360000" rIns="163830" bIns="163830" numCol="1" spcCol="1270" anchor="ctr" anchorCtr="0">
          <a:noAutofit/>
        </a:bodyPr>
        <a:lstStyle/>
        <a:p>
          <a:pPr marL="114300" lvl="1" indent="-171450" algn="l" defTabSz="711200">
            <a:lnSpc>
              <a:spcPts val="2000"/>
            </a:lnSpc>
            <a:spcBef>
              <a:spcPct val="0"/>
            </a:spcBef>
            <a:spcAft>
              <a:spcPts val="0"/>
            </a:spcAft>
            <a:buFontTx/>
            <a:buNone/>
          </a:pPr>
          <a:r>
            <a:rPr lang="en-US" altLang="zh-TW" sz="1600" b="0" kern="1200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 1.</a:t>
          </a:r>
          <a:r>
            <a:rPr lang="zh-TW" altLang="en-US" sz="1600" b="1" kern="1200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系所</a:t>
          </a:r>
          <a:r>
            <a:rPr lang="zh-TW" altLang="en-US" sz="1600" b="0" kern="1200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介紹      </a:t>
          </a:r>
          <a:endParaRPr lang="zh-TW" altLang="en-US" sz="1600" b="0" kern="1200" dirty="0">
            <a:solidFill>
              <a:srgbClr val="C00000"/>
            </a:solidFill>
          </a:endParaRPr>
        </a:p>
        <a:p>
          <a:pPr marL="216000" lvl="1" indent="-171450" algn="l" defTabSz="711200">
            <a:lnSpc>
              <a:spcPts val="2000"/>
            </a:lnSpc>
            <a:spcBef>
              <a:spcPct val="0"/>
            </a:spcBef>
            <a:spcAft>
              <a:spcPts val="0"/>
            </a:spcAft>
            <a:buFontTx/>
            <a:buNone/>
          </a:pPr>
          <a:r>
            <a:rPr lang="en-US" altLang="zh-TW" sz="1600" b="0" kern="1200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2.</a:t>
          </a:r>
          <a:r>
            <a:rPr lang="zh-TW" altLang="en-US" sz="1600" b="1" kern="1200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師資</a:t>
          </a:r>
          <a:r>
            <a:rPr lang="zh-TW" altLang="en-US" sz="1600" b="0" kern="1200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介紹</a:t>
          </a:r>
          <a:endParaRPr lang="zh-TW" altLang="en-US" sz="1600" b="0" kern="1200" dirty="0">
            <a:solidFill>
              <a:srgbClr val="C00000"/>
            </a:solidFill>
          </a:endParaRPr>
        </a:p>
        <a:p>
          <a:pPr marL="216000" lvl="1" indent="-171450" algn="l" defTabSz="711200">
            <a:lnSpc>
              <a:spcPts val="2000"/>
            </a:lnSpc>
            <a:spcBef>
              <a:spcPct val="0"/>
            </a:spcBef>
            <a:spcAft>
              <a:spcPts val="0"/>
            </a:spcAft>
            <a:buFontTx/>
            <a:buNone/>
          </a:pPr>
          <a:r>
            <a:rPr lang="en-US" altLang="zh-TW" sz="1600" b="0" kern="1200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3.</a:t>
          </a:r>
          <a:r>
            <a:rPr lang="zh-TW" altLang="en-US" sz="1600" b="1" kern="1200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課程地圖</a:t>
          </a:r>
          <a:endParaRPr lang="zh-TW" altLang="en-US" sz="1400" b="1" kern="1200" dirty="0">
            <a:solidFill>
              <a:srgbClr val="C00000"/>
            </a:solidFill>
          </a:endParaRPr>
        </a:p>
      </dsp:txBody>
      <dsp:txXfrm>
        <a:off x="3367733" y="964945"/>
        <a:ext cx="4143354" cy="909831"/>
      </dsp:txXfrm>
    </dsp:sp>
    <dsp:sp modelId="{8C87D8E8-917F-41DA-BA60-43F8773DA344}">
      <dsp:nvSpPr>
        <dsp:cNvPr id="0" name=""/>
        <dsp:cNvSpPr/>
      </dsp:nvSpPr>
      <dsp:spPr>
        <a:xfrm>
          <a:off x="3404022" y="1947563"/>
          <a:ext cx="4143354" cy="909831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171450" lvl="1" indent="-171450" algn="l" defTabSz="711200">
            <a:lnSpc>
              <a:spcPts val="24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zh-TW" altLang="en-US" sz="1600" b="0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第一次</a:t>
          </a:r>
          <a:r>
            <a:rPr lang="en-US" altLang="en-US" sz="1600" b="0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︰</a:t>
          </a:r>
          <a:r>
            <a:rPr lang="zh-TW" altLang="en-US" sz="1600" b="0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進行文件盤點</a:t>
          </a:r>
          <a:endParaRPr lang="zh-TW" altLang="en-US" sz="1600" b="0" kern="1200" dirty="0">
            <a:solidFill>
              <a:schemeClr val="accent3">
                <a:lumMod val="50000"/>
              </a:schemeClr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marL="171450" lvl="1" indent="-171450" algn="l" defTabSz="711200">
            <a:lnSpc>
              <a:spcPts val="24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zh-TW" altLang="en-US" sz="1600" b="0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每    月</a:t>
          </a:r>
          <a:r>
            <a:rPr lang="en-US" altLang="en-US" sz="1600" b="0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︰</a:t>
          </a:r>
          <a:r>
            <a:rPr lang="zh-TW" altLang="en-US" sz="1600" b="0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更新雙語狀況</a:t>
          </a:r>
        </a:p>
      </dsp:txBody>
      <dsp:txXfrm>
        <a:off x="3404022" y="1947563"/>
        <a:ext cx="4143354" cy="909831"/>
      </dsp:txXfrm>
    </dsp:sp>
    <dsp:sp modelId="{4C17D1E0-C53E-44C8-B149-31F23B63A0FD}">
      <dsp:nvSpPr>
        <dsp:cNvPr id="0" name=""/>
        <dsp:cNvSpPr/>
      </dsp:nvSpPr>
      <dsp:spPr>
        <a:xfrm>
          <a:off x="3406408" y="2854456"/>
          <a:ext cx="3960007" cy="909831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171450" lvl="1" indent="-171450" algn="l" defTabSz="711200">
            <a:lnSpc>
              <a:spcPts val="24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zh-TW" altLang="en-US" sz="1600" b="1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中英並列</a:t>
          </a:r>
          <a:r>
            <a:rPr lang="zh-TW" altLang="en-US" sz="1600" b="0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優先、視情況分</a:t>
          </a:r>
          <a:r>
            <a:rPr lang="zh-TW" altLang="en-US" sz="1600" b="1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中</a:t>
          </a:r>
          <a:r>
            <a:rPr lang="en-US" altLang="zh-TW" sz="1600" b="1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/</a:t>
          </a:r>
          <a:r>
            <a:rPr lang="zh-TW" altLang="en-US" sz="1600" b="1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英文版</a:t>
          </a:r>
          <a:endParaRPr lang="zh-TW" altLang="en-US" sz="1600" b="1" kern="1200" dirty="0">
            <a:solidFill>
              <a:srgbClr val="2D3880"/>
            </a:solidFill>
          </a:endParaRPr>
        </a:p>
        <a:p>
          <a:pPr marL="171450" lvl="1" indent="-171450" algn="l" defTabSz="711200">
            <a:lnSpc>
              <a:spcPts val="24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zh-TW" altLang="en-US" sz="1600" b="1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系所</a:t>
          </a:r>
          <a:r>
            <a:rPr lang="zh-TW" altLang="en-US" sz="1600" b="0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專屬</a:t>
          </a:r>
          <a:endParaRPr lang="zh-TW" altLang="en-US" sz="1600" b="0" kern="1200" dirty="0">
            <a:solidFill>
              <a:srgbClr val="2D3880"/>
            </a:solidFill>
          </a:endParaRPr>
        </a:p>
        <a:p>
          <a:pPr marL="171450" lvl="1" indent="-171450" algn="l" defTabSz="711200">
            <a:lnSpc>
              <a:spcPts val="24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zh-TW" altLang="en-US" sz="1600" b="0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與</a:t>
          </a:r>
          <a:r>
            <a:rPr lang="zh-TW" altLang="en-US" sz="1600" b="1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國際師生</a:t>
          </a:r>
          <a:r>
            <a:rPr lang="zh-TW" altLang="en-US" sz="1600" b="0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相關</a:t>
          </a:r>
          <a:endParaRPr lang="zh-TW" altLang="en-US" sz="1600" b="0" kern="1200" dirty="0">
            <a:solidFill>
              <a:srgbClr val="2D3880"/>
            </a:solidFill>
          </a:endParaRPr>
        </a:p>
      </dsp:txBody>
      <dsp:txXfrm>
        <a:off x="3406408" y="2854456"/>
        <a:ext cx="3960007" cy="909831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8CA911-F78B-4C2E-B87C-C65F6D2608FF}">
      <dsp:nvSpPr>
        <dsp:cNvPr id="0" name=""/>
        <dsp:cNvSpPr/>
      </dsp:nvSpPr>
      <dsp:spPr>
        <a:xfrm>
          <a:off x="1562" y="57252"/>
          <a:ext cx="1526254" cy="726484"/>
        </a:xfrm>
        <a:prstGeom prst="rightArrow">
          <a:avLst>
            <a:gd name="adj1" fmla="val 70000"/>
            <a:gd name="adj2" fmla="val 50000"/>
          </a:avLst>
        </a:prstGeom>
        <a:solidFill>
          <a:srgbClr val="BFBEF7">
            <a:alpha val="90000"/>
          </a:srgb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07EA22-CED6-4FB0-824F-F6FA8244E636}">
      <dsp:nvSpPr>
        <dsp:cNvPr id="0" name=""/>
        <dsp:cNvSpPr/>
      </dsp:nvSpPr>
      <dsp:spPr>
        <a:xfrm>
          <a:off x="27493" y="114652"/>
          <a:ext cx="589356" cy="58935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 val="9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72000" rIns="8890" bIns="8890" numCol="1" spcCol="1270" anchor="ctr" anchorCtr="1">
          <a:noAutofit/>
        </a:bodyPr>
        <a:lstStyle/>
        <a:p>
          <a:pPr marL="0" lvl="0" indent="0" algn="ctr" defTabSz="622300">
            <a:lnSpc>
              <a:spcPts val="16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1400" b="1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每月</a:t>
          </a:r>
          <a:r>
            <a:rPr lang="en-US" altLang="zh-TW" sz="1400" b="1" kern="1200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25</a:t>
          </a:r>
          <a:r>
            <a:rPr lang="zh-TW" altLang="en-US" sz="1400" b="1" kern="1200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日</a:t>
          </a:r>
          <a:endParaRPr lang="zh-TW" altLang="en-US" sz="1400" kern="1200" dirty="0">
            <a:solidFill>
              <a:srgbClr val="C00000"/>
            </a:solidFill>
          </a:endParaRPr>
        </a:p>
      </dsp:txBody>
      <dsp:txXfrm>
        <a:off x="113802" y="200961"/>
        <a:ext cx="416738" cy="416738"/>
      </dsp:txXfrm>
    </dsp:sp>
    <dsp:sp modelId="{07794999-0B20-4921-AAA6-8CA6820489F5}">
      <dsp:nvSpPr>
        <dsp:cNvPr id="0" name=""/>
        <dsp:cNvSpPr/>
      </dsp:nvSpPr>
      <dsp:spPr>
        <a:xfrm>
          <a:off x="1579760" y="57252"/>
          <a:ext cx="1653537" cy="726484"/>
        </a:xfrm>
        <a:prstGeom prst="rightArrow">
          <a:avLst>
            <a:gd name="adj1" fmla="val 70000"/>
            <a:gd name="adj2" fmla="val 50000"/>
          </a:avLst>
        </a:prstGeom>
        <a:solidFill>
          <a:srgbClr val="E6F4E6">
            <a:alpha val="90000"/>
          </a:srgbClr>
        </a:solidFill>
        <a:ln w="25400" cap="flat" cmpd="sng" algn="ctr">
          <a:solidFill>
            <a:schemeClr val="accent2">
              <a:tint val="40000"/>
              <a:alpha val="90000"/>
              <a:hueOff val="-7227826"/>
              <a:satOff val="-37977"/>
              <a:lumOff val="257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45A0DD-0C70-4DD3-B86D-BB1C0176390F}">
      <dsp:nvSpPr>
        <dsp:cNvPr id="0" name=""/>
        <dsp:cNvSpPr/>
      </dsp:nvSpPr>
      <dsp:spPr>
        <a:xfrm>
          <a:off x="1617366" y="131382"/>
          <a:ext cx="589901" cy="589356"/>
        </a:xfrm>
        <a:prstGeom prst="ellipse">
          <a:avLst/>
        </a:prstGeom>
        <a:solidFill>
          <a:schemeClr val="accent2">
            <a:hueOff val="-7231590"/>
            <a:satOff val="-39041"/>
            <a:lumOff val="7157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72000" rIns="8890" bIns="8890" numCol="1" spcCol="1270" anchor="ctr" anchorCtr="0">
          <a:noAutofit/>
        </a:bodyPr>
        <a:lstStyle/>
        <a:p>
          <a:pPr marL="0" lvl="0" indent="0" algn="ctr" defTabSz="622300">
            <a:lnSpc>
              <a:spcPts val="16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1400" b="1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每月</a:t>
          </a:r>
          <a:r>
            <a:rPr lang="en-US" altLang="zh-TW" sz="1400" b="1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30</a:t>
          </a:r>
          <a:r>
            <a:rPr lang="zh-TW" altLang="en-US" sz="1400" b="1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日</a:t>
          </a:r>
        </a:p>
      </dsp:txBody>
      <dsp:txXfrm>
        <a:off x="1703755" y="217691"/>
        <a:ext cx="417123" cy="416738"/>
      </dsp:txXfrm>
    </dsp:sp>
    <dsp:sp modelId="{9D801A98-7C12-4297-A2E2-A8E4FB6EB9FD}">
      <dsp:nvSpPr>
        <dsp:cNvPr id="0" name=""/>
        <dsp:cNvSpPr/>
      </dsp:nvSpPr>
      <dsp:spPr>
        <a:xfrm>
          <a:off x="3285241" y="57252"/>
          <a:ext cx="1521359" cy="726484"/>
        </a:xfrm>
        <a:prstGeom prst="rightArrow">
          <a:avLst>
            <a:gd name="adj1" fmla="val 70000"/>
            <a:gd name="adj2" fmla="val 50000"/>
          </a:avLst>
        </a:prstGeom>
        <a:solidFill>
          <a:schemeClr val="tx2">
            <a:lumMod val="20000"/>
            <a:lumOff val="80000"/>
            <a:alpha val="90000"/>
          </a:schemeClr>
        </a:solidFill>
        <a:ln w="25400" cap="flat" cmpd="sng" algn="ctr">
          <a:solidFill>
            <a:schemeClr val="accent2">
              <a:tint val="40000"/>
              <a:alpha val="90000"/>
              <a:hueOff val="-14455651"/>
              <a:satOff val="-75955"/>
              <a:lumOff val="515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71069F-B493-4F57-AE19-B004F7C58FA0}">
      <dsp:nvSpPr>
        <dsp:cNvPr id="0" name=""/>
        <dsp:cNvSpPr/>
      </dsp:nvSpPr>
      <dsp:spPr>
        <a:xfrm>
          <a:off x="3322196" y="117636"/>
          <a:ext cx="591933" cy="589356"/>
        </a:xfrm>
        <a:prstGeom prst="ellipse">
          <a:avLst/>
        </a:prstGeom>
        <a:solidFill>
          <a:schemeClr val="tx2">
            <a:lumMod val="20000"/>
            <a:lumOff val="8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72000" rIns="8890" bIns="8890" numCol="1" spcCol="1270" anchor="ctr" anchorCtr="0">
          <a:noAutofit/>
        </a:bodyPr>
        <a:lstStyle/>
        <a:p>
          <a:pPr marL="0" lvl="0" indent="0" algn="ctr" defTabSz="622300">
            <a:lnSpc>
              <a:spcPts val="16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1400" b="1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次月</a:t>
          </a:r>
          <a:endParaRPr lang="en-US" altLang="zh-TW" sz="1400" b="1" kern="1200" dirty="0">
            <a:solidFill>
              <a:srgbClr val="2D388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marL="0" lvl="0" indent="0" algn="ctr" defTabSz="622300">
            <a:lnSpc>
              <a:spcPts val="16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altLang="zh-TW" sz="1400" b="1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5</a:t>
          </a:r>
          <a:r>
            <a:rPr lang="zh-TW" altLang="en-US" sz="1400" b="1" kern="12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日</a:t>
          </a:r>
        </a:p>
      </dsp:txBody>
      <dsp:txXfrm>
        <a:off x="3408883" y="203945"/>
        <a:ext cx="418559" cy="4167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DescendingProcess">
  <dgm:title val=""/>
  <dgm:desc val=""/>
  <dgm:catLst>
    <dgm:cat type="process" pri="23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clrData>
  <dgm:layoutNode name="Name0">
    <dgm:varLst>
      <dgm:chMax val="7"/>
      <dgm:chPref val="5"/>
    </dgm:varLst>
    <dgm:alg type="composite">
      <dgm:param type="ar" val="1.1"/>
    </dgm:alg>
    <dgm:shape xmlns:r="http://schemas.openxmlformats.org/officeDocument/2006/relationships" r:blip="">
      <dgm:adjLst/>
    </dgm:shape>
    <dgm:choose name="Name1">
      <dgm:if name="Name2" axis="ch" ptType="node" func="cnt" op="equ" val="1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</dgm:constrLst>
      </dgm:if>
      <dgm:if name="Name3" axis="ch" ptType="node" func="cnt" op="equ" val="2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"/>
          <dgm:constr type="b" for="ch" forName="txNode2" refType="h"/>
          <dgm:constr type="r" for="ch" forName="txNode2" refType="w"/>
          <dgm:constr type="h" for="ch" forName="txNode2" refType="h" fact="0.16"/>
        </dgm:constrLst>
      </dgm:if>
      <dgm:if name="Name4" axis="ch" ptType="node" func="cnt" op="equ" val="3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6"/>
          <dgm:constr type="ctrY" for="ch" forName="txNode2" refType="h" fact="0.3992"/>
          <dgm:constr type="r" for="ch" forName="txNode2" refType="w"/>
          <dgm:constr type="h" for="ch" forName="txNode2" refType="h" fact="0.16"/>
          <dgm:constr type="l" for="ch" forName="txNode3" refType="w" fact="0.5"/>
          <dgm:constr type="b" for="ch" forName="txNode3" refType="h"/>
          <dgm:constr type="r" for="ch" forName="txNode3" refType="w"/>
          <dgm:constr type="h" for="ch" forName="txNode3" refType="h" fact="0.16"/>
          <dgm:constr type="ctrX" for="ch" forName="dotNode2" refType="w" fact="0.4782"/>
          <dgm:constr type="ctrY" for="ch" forName="dotNode2" refType="h" fact="0.3992"/>
          <dgm:constr type="h" for="ch" forName="dotNode2" refType="h" fact="0.0218"/>
          <dgm:constr type="w" for="ch" forName="dotNode2" refType="h" refFor="ch" refForName="dotNode2"/>
        </dgm:constrLst>
      </dgm:if>
      <dgm:if name="Name5" axis="ch" ptType="node" func="cnt" op="equ" val="4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9"/>
          <dgm:constr type="ctrY" for="ch" forName="txNode2" refType="h" fact="0.315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5004"/>
          <dgm:constr type="r" for="ch" forName="txNode3" refType="w" fact="0.5"/>
          <dgm:constr type="h" for="ch" forName="txNode3" refType="h" fact="0.16"/>
          <dgm:constr type="l" for="ch" forName="txNode4" refType="w" fact="0.5"/>
          <dgm:constr type="b" for="ch" forName="txNode4" refType="h"/>
          <dgm:constr type="r" for="ch" forName="txNode4" refType="w"/>
          <dgm:constr type="h" for="ch" forName="txNode4" refType="h" fact="0.16"/>
          <dgm:constr type="ctrX" for="ch" forName="dotNode2" refType="w" fact="0.39"/>
          <dgm:constr type="ctrY" for="ch" forName="dotNode2" refType="h" fact="0.315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5626"/>
          <dgm:constr type="ctrY" for="ch" forName="dotNode3" refType="h" fact="0.5004"/>
          <dgm:constr type="h" for="ch" forName="dotNode3" refType="h" fact="0.0218"/>
          <dgm:constr type="w" for="ch" forName="dotNode3" refType="h" refFor="ch" refForName="dotNode3"/>
        </dgm:constrLst>
      </dgm:if>
      <dgm:if name="Name6" axis="ch" ptType="node" func="cnt" op="equ" val="5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6"/>
          <dgm:constr type="ctrY" for="ch" forName="txNode2" refType="h" fact="0.2885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4089"/>
          <dgm:constr type="r" for="ch" forName="txNode3" refType="w" fact="0.43"/>
          <dgm:constr type="h" for="ch" forName="txNode3" refType="h" fact="0.16"/>
          <dgm:constr type="l" for="ch" forName="txNode4" refType="w" fact="0.67"/>
          <dgm:constr type="ctrY" for="ch" forName="txNode4" refType="h" fact="0.5497"/>
          <dgm:constr type="r" for="ch" forName="txNode4" refType="w"/>
          <dgm:constr type="h" for="ch" forName="txNode4" refType="h" fact="0.16"/>
          <dgm:constr type="l" for="ch" forName="txNode5" refType="w" fact="0.5"/>
          <dgm:constr type="b" for="ch" forName="txNode5" refType="h"/>
          <dgm:constr type="r" for="ch" forName="txNode5" refType="w"/>
          <dgm:constr type="h" for="ch" forName="txNode5" refType="h" fact="0.16"/>
          <dgm:constr type="ctrX" for="ch" forName="dotNode2" refType="w" fact="0.3565"/>
          <dgm:constr type="ctrY" for="ch" forName="dotNode2" refType="h" fact="0.2885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922"/>
          <dgm:constr type="ctrY" for="ch" forName="dotNode3" refType="h" fact="0.4089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939"/>
          <dgm:constr type="ctrY" for="ch" forName="dotNode4" refType="h" fact="0.5497"/>
          <dgm:constr type="h" for="ch" forName="dotNode4" refType="h" fact="0.0218"/>
          <dgm:constr type="w" for="ch" forName="dotNode4" refType="h" refFor="ch" refForName="dotNode4"/>
        </dgm:constrLst>
      </dgm:if>
      <dgm:if name="Name7" axis="ch" ptType="node" func="cnt" op="equ" val="6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5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638"/>
          <dgm:constr type="r" for="ch" forName="txNode3" refType="w" fact="0.37"/>
          <dgm:constr type="h" for="ch" forName="txNode3" refType="h" fact="0.16"/>
          <dgm:constr type="l" for="ch" forName="txNode4" refType="w" fact="0.63"/>
          <dgm:constr type="ctrY" for="ch" forName="txNode4" refType="h" fact="0.4744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961"/>
          <dgm:constr type="r" for="ch" forName="txNode5" refType="w" fact="0.55"/>
          <dgm:constr type="h" for="ch" forName="txNode5" refType="h" fact="0.16"/>
          <dgm:constr type="l" for="ch" forName="txNode6" refType="w" fact="0.5"/>
          <dgm:constr type="b" for="ch" forName="txNode6" refType="h"/>
          <dgm:constr type="r" for="ch" forName="txNode6" refType="w"/>
          <dgm:constr type="h" for="ch" forName="txNode6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419"/>
          <dgm:constr type="ctrY" for="ch" forName="dotNode3" refType="h" fact="0.3638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425"/>
          <dgm:constr type="ctrY" for="ch" forName="dotNode4" refType="h" fact="0.4744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6153"/>
          <dgm:constr type="ctrY" for="ch" forName="dotNode5" refType="h" fact="0.5961"/>
          <dgm:constr type="h" for="ch" forName="dotNode5" refType="h" fact="0.0218"/>
          <dgm:constr type="w" for="ch" forName="dotNode5" refType="h" refFor="ch" refForName="dotNode5"/>
        </dgm:constrLst>
      </dgm:if>
      <dgm:else name="Name8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4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424"/>
          <dgm:constr type="r" for="ch" forName="txNode3" refType="w" fact="0.33"/>
          <dgm:constr type="h" for="ch" forName="txNode3" refType="h" fact="0.16"/>
          <dgm:constr type="l" for="ch" forName="txNode4" refType="w" fact="0.61"/>
          <dgm:constr type="ctrY" for="ch" forName="txNode4" refType="h" fact="0.4276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218"/>
          <dgm:constr type="r" for="ch" forName="txNode5" refType="w" fact="0.5"/>
          <dgm:constr type="h" for="ch" forName="txNode5" refType="h" fact="0.16"/>
          <dgm:constr type="l" for="ch" forName="txNode6" refType="w" fact="0.71"/>
          <dgm:constr type="ctrY" for="ch" forName="txNode6" refType="h" fact="0.6179"/>
          <dgm:constr type="r" for="ch" forName="txNode6" refType="w"/>
          <dgm:constr type="h" for="ch" forName="txNode6" refType="h" fact="0.16"/>
          <dgm:constr type="l" for="ch" forName="txNode7" refType="w" fact="0.5"/>
          <dgm:constr type="b" for="ch" forName="txNode7" refType="h"/>
          <dgm:constr type="r" for="ch" forName="txNode7" refType="w"/>
          <dgm:constr type="h" for="ch" forName="txNode7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25"/>
          <dgm:constr type="ctrY" for="ch" forName="dotNode3" refType="h" fact="0.3424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05"/>
          <dgm:constr type="ctrY" for="ch" forName="dotNode4" refType="h" fact="0.4276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5742"/>
          <dgm:constr type="ctrY" for="ch" forName="dotNode5" refType="h" fact="0.5218"/>
          <dgm:constr type="h" for="ch" forName="dotNode5" refType="h" fact="0.0218"/>
          <dgm:constr type="w" for="ch" forName="dotNode5" refType="h" refFor="ch" refForName="dotNode5"/>
          <dgm:constr type="ctrX" for="ch" forName="dotNode6" refType="w" fact="0.63"/>
          <dgm:constr type="ctrY" for="ch" forName="dotNode6" refType="h" fact="0.6179"/>
          <dgm:constr type="h" for="ch" forName="dotNode6" refType="h" fact="0.0218"/>
          <dgm:constr type="w" for="ch" forName="dotNode6" refType="h" refFor="ch" refForName="dotNode6"/>
        </dgm:constrLst>
      </dgm:else>
    </dgm:choose>
    <dgm:forEach name="Name9" axis="self" ptType="parTrans">
      <dgm:forEach name="Name10" axis="self" ptType="sibTrans" st="2">
        <dgm:forEach name="dotRepeat" axis="self">
          <dgm:layoutNode name="dotRepeatNode" styleLbl="fgShp">
            <dgm:alg type="sp"/>
            <dgm:shape xmlns:r="http://schemas.openxmlformats.org/officeDocument/2006/relationships" type="ellipse" r:blip="">
              <dgm:adjLst/>
            </dgm:shape>
            <dgm:presOf axis="self"/>
          </dgm:layoutNode>
        </dgm:forEach>
      </dgm:forEach>
    </dgm:forEach>
    <dgm:choose name="Name11">
      <dgm:if name="Name12" axis="ch" ptType="node" func="cnt" op="gte" val="1">
        <dgm:layoutNode name="arrowNode" styleLbl="node1">
          <dgm:alg type="sp"/>
          <dgm:shape xmlns:r="http://schemas.openxmlformats.org/officeDocument/2006/relationships" rot="73.2729" type="swooshArrow" r:blip="">
            <dgm:adjLst>
              <dgm:adj idx="1" val="0.1631"/>
              <dgm:adj idx="2" val="0.3137"/>
            </dgm:adjLst>
          </dgm:shape>
          <dgm:presOf/>
        </dgm:layoutNode>
      </dgm:if>
      <dgm:else name="Name13"/>
    </dgm:choose>
    <dgm:forEach name="Name14" axis="ch" ptType="node" cnt="1">
      <dgm:layoutNode name="txNode1" styleLbl="revTx">
        <dgm:varLst>
          <dgm:bulletEnabled val="1"/>
        </dgm:varLst>
        <dgm:alg type="tx">
          <dgm:param type="txAnchorVert" val="b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5" axis="ch" ptType="node" st="2" cnt="1">
      <dgm:layoutNode name="txNode2" styleLbl="revTx">
        <dgm:varLst>
          <dgm:bulletEnabled val="1"/>
        </dgm:varLst>
        <dgm:choose name="Name16">
          <dgm:if name="Name17" axis="self" ptType="node" func="revPos" op="equ" val="1">
            <dgm:alg type="tx">
              <dgm:param type="txAnchorVert" val="t"/>
            </dgm:alg>
          </dgm:if>
          <dgm:if name="Name18" axis="self" ptType="node" func="posOdd" op="equ" val="1">
            <dgm:alg type="tx">
              <dgm:param type="parTxLTRAlign" val="r"/>
              <dgm:param type="parTxRTLAlign" val="r"/>
            </dgm:alg>
          </dgm:if>
          <dgm:else name="Name1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20">
        <dgm:if name="Name21" axis="par ch" ptType="all node" func="cnt" op="neq" val="2">
          <dgm:forEach name="Name22" axis="follow" ptType="sibTrans" cnt="1">
            <dgm:layoutNode name="dotNode2">
              <dgm:alg type="sp"/>
              <dgm:shape xmlns:r="http://schemas.openxmlformats.org/officeDocument/2006/relationships" r:blip="">
                <dgm:adjLst/>
              </dgm:shape>
              <dgm:presOf/>
              <dgm:forEach name="Name23" ref="dotRepeat"/>
            </dgm:layoutNode>
          </dgm:forEach>
        </dgm:if>
        <dgm:else name="Name24"/>
      </dgm:choose>
    </dgm:forEach>
    <dgm:forEach name="Name25" axis="ch" ptType="node" st="3" cnt="1">
      <dgm:layoutNode name="txNode3" styleLbl="revTx">
        <dgm:varLst>
          <dgm:bulletEnabled val="1"/>
        </dgm:varLst>
        <dgm:choose name="Name26">
          <dgm:if name="Name27" axis="self" ptType="node" func="revPos" op="equ" val="1">
            <dgm:alg type="tx">
              <dgm:param type="txAnchorVert" val="t"/>
            </dgm:alg>
          </dgm:if>
          <dgm:if name="Name28" axis="self" ptType="node" func="posOdd" op="equ" val="1">
            <dgm:alg type="tx">
              <dgm:param type="parTxLTRAlign" val="r"/>
              <dgm:param type="parTxRTLAlign" val="r"/>
            </dgm:alg>
          </dgm:if>
          <dgm:else name="Name2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30">
        <dgm:if name="Name31" axis="par ch" ptType="all node" func="cnt" op="neq" val="3">
          <dgm:forEach name="Name32" axis="follow" ptType="sibTrans" cnt="1">
            <dgm:layoutNode name="dotNode3">
              <dgm:alg type="sp"/>
              <dgm:shape xmlns:r="http://schemas.openxmlformats.org/officeDocument/2006/relationships" r:blip="">
                <dgm:adjLst/>
              </dgm:shape>
              <dgm:presOf/>
              <dgm:forEach name="Name33" ref="dotRepeat"/>
            </dgm:layoutNode>
          </dgm:forEach>
        </dgm:if>
        <dgm:else name="Name34"/>
      </dgm:choose>
    </dgm:forEach>
    <dgm:forEach name="Name35" axis="ch" ptType="node" st="4" cnt="1">
      <dgm:layoutNode name="txNode4" styleLbl="revTx">
        <dgm:varLst>
          <dgm:bulletEnabled val="1"/>
        </dgm:varLst>
        <dgm:choose name="Name36">
          <dgm:if name="Name37" axis="self" ptType="node" func="revPos" op="equ" val="1">
            <dgm:alg type="tx">
              <dgm:param type="txAnchorVert" val="t"/>
            </dgm:alg>
          </dgm:if>
          <dgm:if name="Name38" axis="self" ptType="node" func="posOdd" op="equ" val="1">
            <dgm:alg type="tx">
              <dgm:param type="parTxLTRAlign" val="r"/>
              <dgm:param type="parTxRTLAlign" val="r"/>
            </dgm:alg>
          </dgm:if>
          <dgm:else name="Name3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40">
        <dgm:if name="Name41" axis="par ch" ptType="all node" func="cnt" op="neq" val="4">
          <dgm:forEach name="Name42" axis="follow" ptType="sibTrans" cnt="1">
            <dgm:layoutNode name="dotNode4">
              <dgm:alg type="sp"/>
              <dgm:shape xmlns:r="http://schemas.openxmlformats.org/officeDocument/2006/relationships" r:blip="">
                <dgm:adjLst/>
              </dgm:shape>
              <dgm:presOf/>
              <dgm:forEach name="Name43" ref="dotRepeat"/>
            </dgm:layoutNode>
          </dgm:forEach>
        </dgm:if>
        <dgm:else name="Name44"/>
      </dgm:choose>
    </dgm:forEach>
    <dgm:forEach name="Name45" axis="ch" ptType="node" st="5" cnt="1">
      <dgm:layoutNode name="txNode5" styleLbl="revTx">
        <dgm:varLst>
          <dgm:bulletEnabled val="1"/>
        </dgm:varLst>
        <dgm:choose name="Name46">
          <dgm:if name="Name47" axis="self" ptType="node" func="revPos" op="equ" val="1">
            <dgm:alg type="tx">
              <dgm:param type="txAnchorVert" val="t"/>
            </dgm:alg>
          </dgm:if>
          <dgm:if name="Name48" axis="self" ptType="node" func="posOdd" op="equ" val="1">
            <dgm:alg type="tx">
              <dgm:param type="parTxLTRAlign" val="r"/>
              <dgm:param type="parTxRTLAlign" val="r"/>
            </dgm:alg>
          </dgm:if>
          <dgm:else name="Name4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50">
        <dgm:if name="Name51" axis="par ch" ptType="all node" func="cnt" op="neq" val="5">
          <dgm:forEach name="Name52" axis="follow" ptType="sibTrans" cnt="1">
            <dgm:layoutNode name="dotNode5">
              <dgm:alg type="sp"/>
              <dgm:shape xmlns:r="http://schemas.openxmlformats.org/officeDocument/2006/relationships" r:blip="">
                <dgm:adjLst/>
              </dgm:shape>
              <dgm:presOf/>
              <dgm:forEach name="Name53" ref="dotRepeat"/>
            </dgm:layoutNode>
          </dgm:forEach>
        </dgm:if>
        <dgm:else name="Name54"/>
      </dgm:choose>
    </dgm:forEach>
    <dgm:forEach name="Name55" axis="ch" ptType="node" st="6" cnt="1">
      <dgm:layoutNode name="txNode6" styleLbl="revTx">
        <dgm:varLst>
          <dgm:bulletEnabled val="1"/>
        </dgm:varLst>
        <dgm:choose name="Name56">
          <dgm:if name="Name57" axis="self" ptType="node" func="revPos" op="equ" val="1">
            <dgm:alg type="tx">
              <dgm:param type="txAnchorVert" val="t"/>
            </dgm:alg>
          </dgm:if>
          <dgm:if name="Name58" axis="self" ptType="node" func="posOdd" op="equ" val="1">
            <dgm:alg type="tx">
              <dgm:param type="parTxLTRAlign" val="r"/>
              <dgm:param type="parTxRTLAlign" val="r"/>
            </dgm:alg>
          </dgm:if>
          <dgm:else name="Name5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60">
        <dgm:if name="Name61" axis="par ch" ptType="all node" func="cnt" op="neq" val="6">
          <dgm:forEach name="Name62" axis="follow" ptType="sibTrans" cnt="1">
            <dgm:layoutNode name="dotNode6">
              <dgm:alg type="sp"/>
              <dgm:shape xmlns:r="http://schemas.openxmlformats.org/officeDocument/2006/relationships" r:blip="">
                <dgm:adjLst/>
              </dgm:shape>
              <dgm:presOf/>
              <dgm:forEach name="Name63" ref="dotRepeat"/>
            </dgm:layoutNode>
          </dgm:forEach>
        </dgm:if>
        <dgm:else name="Name64"/>
      </dgm:choose>
    </dgm:forEach>
    <dgm:forEach name="Name65" axis="ch" ptType="node" st="7" cnt="1">
      <dgm:layoutNode name="txNode7" styleLbl="revTx">
        <dgm:varLst>
          <dgm:bulletEnabled val="1"/>
        </dgm:varLst>
        <dgm:alg type="tx">
          <dgm:param type="txAnchorVert" val="t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8" name="Google Shape;1428;gd1bf8d60a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9" name="Google Shape;1429;gd1bf8d60a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1" name="Google Shape;1481;g24e6b4d5c3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2" name="Google Shape;1482;g24e6b4d5c3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440676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1" name="Google Shape;1481;g24e6b4d5c3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2" name="Google Shape;1482;g24e6b4d5c3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791061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7" name="Google Shape;1947;g24ed99bf1a4_0_14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8" name="Google Shape;1948;g24ed99bf1a4_0_14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010911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7" name="Google Shape;1947;g24ed99bf1a4_0_14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8" name="Google Shape;1948;g24ed99bf1a4_0_14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308238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1" name="Google Shape;1481;g24e6b4d5c3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2" name="Google Shape;1482;g24e6b4d5c3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8" name="Google Shape;1528;g24ed99bf1a4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9" name="Google Shape;1529;g24ed99bf1a4_0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180565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" name="Google Shape;2191;g24ef22aa1ac_0_9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2" name="Google Shape;2192;g24ef22aa1ac_0_9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9817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1" name="Google Shape;1481;g24e6b4d5c3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2" name="Google Shape;1482;g24e6b4d5c3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674925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1" dirty="0"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Ｑ：內需產業大動盪，那麼受影響較少的</a:t>
            </a:r>
            <a:r>
              <a:rPr lang="zh-TW" altLang="en-US" sz="1200" b="1" dirty="0">
                <a:solidFill>
                  <a:srgbClr val="FF0000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外銷產業</a:t>
            </a:r>
            <a:r>
              <a:rPr lang="en-US" altLang="zh-TW" sz="1200" b="1" dirty="0">
                <a:solidFill>
                  <a:srgbClr val="FF0000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【</a:t>
            </a:r>
            <a:r>
              <a:rPr lang="zh-TW" altLang="en-US" sz="1200" b="1" dirty="0">
                <a:solidFill>
                  <a:srgbClr val="FF0000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科技業</a:t>
            </a:r>
            <a:r>
              <a:rPr lang="en-US" altLang="zh-TW" sz="1200" b="1" dirty="0">
                <a:solidFill>
                  <a:srgbClr val="FF0000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】</a:t>
            </a:r>
            <a:r>
              <a:rPr lang="zh-TW" altLang="en-US" sz="1200" b="1" dirty="0"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該如何應對</a:t>
            </a:r>
            <a:r>
              <a:rPr lang="en-US" altLang="zh-TW" sz="1200" b="1" dirty="0"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?</a:t>
            </a:r>
            <a:endParaRPr lang="zh-TW" altLang="en-US" sz="1200" b="1" dirty="0">
              <a:latin typeface="Microsoft JhengHei Light" panose="020B0304030504040204" pitchFamily="34" charset="-120"/>
              <a:ea typeface="Microsoft JhengHei Light" panose="020B0304030504040204" pitchFamily="34" charset="-120"/>
            </a:endParaRPr>
          </a:p>
          <a:p>
            <a:r>
              <a:rPr lang="zh-TW" altLang="en-US" dirty="0"/>
              <a:t>Ａ</a:t>
            </a:r>
            <a:r>
              <a:rPr lang="zh-TW" altLang="en-US" sz="1200" b="1" dirty="0"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：院長說明</a:t>
            </a:r>
            <a:r>
              <a:rPr lang="zh-TW" altLang="en-US" sz="1200" b="1" dirty="0">
                <a:solidFill>
                  <a:srgbClr val="FF0000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外銷產業</a:t>
            </a:r>
            <a:r>
              <a:rPr lang="en-US" altLang="zh-TW" sz="1200" b="1" dirty="0">
                <a:solidFill>
                  <a:srgbClr val="FF0000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【</a:t>
            </a:r>
            <a:r>
              <a:rPr lang="zh-TW" altLang="en-US" sz="1200" b="1" dirty="0">
                <a:solidFill>
                  <a:srgbClr val="FF0000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科技業</a:t>
            </a:r>
            <a:r>
              <a:rPr lang="en-US" altLang="zh-TW" sz="1200" b="1" dirty="0">
                <a:solidFill>
                  <a:srgbClr val="FF0000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】</a:t>
            </a:r>
            <a:r>
              <a:rPr lang="zh-TW" altLang="en-US" sz="1200" b="1" dirty="0">
                <a:solidFill>
                  <a:srgbClr val="FF0000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在此大環境中的優勢＋工學院現在要推動的</a:t>
            </a:r>
            <a:r>
              <a:rPr lang="zh-TW" altLang="en-US" sz="1200" b="1" dirty="0">
                <a:solidFill>
                  <a:srgbClr val="2D388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工學院學士學位學程後再去下一頁（台大案例）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7DC069-FB73-48EC-9428-9B9281625F1B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28394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7DC069-FB73-48EC-9428-9B9281625F1B}" type="slidenum">
              <a:rPr lang="zh-TW" altLang="en-US" smtClean="0"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72857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8" name="Google Shape;1528;g24ed99bf1a4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9" name="Google Shape;1529;g24ed99bf1a4_0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195589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8" name="Google Shape;1528;g24ed99bf1a4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9" name="Google Shape;1529;g24ed99bf1a4_0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710354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8" name="Google Shape;1528;g24ed99bf1a4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9" name="Google Shape;1529;g24ed99bf1a4_0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951069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8" name="Google Shape;1528;g24ed99bf1a4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9" name="Google Shape;1529;g24ed99bf1a4_0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457324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8" name="Google Shape;1528;g24ed99bf1a4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9" name="Google Shape;1529;g24ed99bf1a4_0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882036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8" name="Google Shape;1528;g24ed99bf1a4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9" name="Google Shape;1529;g24ed99bf1a4_0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554672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1" name="Google Shape;1481;g24e6b4d5c3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2" name="Google Shape;1482;g24e6b4d5c3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406060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7DC069-FB73-48EC-9428-9B9281625F1B}" type="slidenum">
              <a:rPr lang="zh-TW" altLang="en-US" smtClean="0"/>
              <a:t>24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378875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1" name="Google Shape;1481;g24e6b4d5c3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2" name="Google Shape;1482;g24e6b4d5c3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060111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7DC069-FB73-48EC-9428-9B9281625F1B}" type="slidenum">
              <a:rPr lang="zh-TW" altLang="en-US" smtClean="0"/>
              <a:t>26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311344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7DC069-FB73-48EC-9428-9B9281625F1B}" type="slidenum">
              <a:rPr lang="zh-TW" altLang="en-US" smtClean="0"/>
              <a:t>27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174028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1" name="Google Shape;1481;g24e6b4d5c3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2" name="Google Shape;1482;g24e6b4d5c3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7091351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1" name="Google Shape;1481;g24e6b4d5c3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2" name="Google Shape;1482;g24e6b4d5c3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4563782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8" name="Google Shape;1428;gd1bf8d60a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9" name="Google Shape;1429;gd1bf8d60a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1454871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1" name="Google Shape;1481;g24e6b4d5c3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2" name="Google Shape;1482;g24e6b4d5c3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0428051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7DC069-FB73-48EC-9428-9B9281625F1B}" type="slidenum">
              <a:rPr lang="zh-TW" altLang="en-US" smtClean="0"/>
              <a:t>32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6407969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7DC069-FB73-48EC-9428-9B9281625F1B}" type="slidenum">
              <a:rPr lang="zh-TW" altLang="en-US" smtClean="0"/>
              <a:t>33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089637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3255180" y="-2900775"/>
            <a:ext cx="10039930" cy="6871129"/>
            <a:chOff x="-3102780" y="-2727750"/>
            <a:chExt cx="10039930" cy="6871129"/>
          </a:xfrm>
        </p:grpSpPr>
        <p:grpSp>
          <p:nvGrpSpPr>
            <p:cNvPr id="10" name="Google Shape;10;p2"/>
            <p:cNvGrpSpPr/>
            <p:nvPr/>
          </p:nvGrpSpPr>
          <p:grpSpPr>
            <a:xfrm rot="-7778255">
              <a:off x="-2414440" y="-1445047"/>
              <a:ext cx="5355679" cy="4305724"/>
              <a:chOff x="7103825" y="-713112"/>
              <a:chExt cx="3785226" cy="3043150"/>
            </a:xfrm>
          </p:grpSpPr>
          <p:sp>
            <p:nvSpPr>
              <p:cNvPr id="11" name="Google Shape;11;p2"/>
              <p:cNvSpPr/>
              <p:nvPr/>
            </p:nvSpPr>
            <p:spPr>
              <a:xfrm rot="-3600017">
                <a:off x="7761095" y="-21"/>
                <a:ext cx="2152450" cy="1864030"/>
              </a:xfrm>
              <a:custGeom>
                <a:avLst/>
                <a:gdLst/>
                <a:ahLst/>
                <a:cxnLst/>
                <a:rect l="l" t="t" r="r" b="b"/>
                <a:pathLst>
                  <a:path w="51285" h="44413" extrusionOk="0">
                    <a:moveTo>
                      <a:pt x="12814" y="0"/>
                    </a:moveTo>
                    <a:lnTo>
                      <a:pt x="0" y="22199"/>
                    </a:lnTo>
                    <a:lnTo>
                      <a:pt x="12814" y="44413"/>
                    </a:lnTo>
                    <a:lnTo>
                      <a:pt x="38471" y="44413"/>
                    </a:lnTo>
                    <a:lnTo>
                      <a:pt x="51285" y="22199"/>
                    </a:lnTo>
                    <a:lnTo>
                      <a:pt x="3847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22000">
                    <a:schemeClr val="lt1"/>
                  </a:gs>
                  <a:gs pos="45000">
                    <a:srgbClr val="FFFFFF">
                      <a:alpha val="0"/>
                    </a:srgbClr>
                  </a:gs>
                  <a:gs pos="100000">
                    <a:srgbClr val="0C0A9E">
                      <a:alpha val="50196"/>
                    </a:srgbClr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pic>
            <p:nvPicPr>
              <p:cNvPr id="12" name="Google Shape;12;p2"/>
              <p:cNvPicPr preferRelativeResize="0"/>
              <p:nvPr/>
            </p:nvPicPr>
            <p:blipFill rotWithShape="1">
              <a:blip r:embed="rId2">
                <a:alphaModFix/>
              </a:blip>
              <a:srcRect t="17657" b="17663"/>
              <a:stretch/>
            </p:blipFill>
            <p:spPr>
              <a:xfrm>
                <a:off x="7103825" y="-713112"/>
                <a:ext cx="3785226" cy="288897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3" name="Google Shape;13;p2"/>
            <p:cNvSpPr/>
            <p:nvPr/>
          </p:nvSpPr>
          <p:spPr>
            <a:xfrm>
              <a:off x="-289323" y="-166742"/>
              <a:ext cx="1421047" cy="2833357"/>
            </a:xfrm>
            <a:custGeom>
              <a:avLst/>
              <a:gdLst/>
              <a:ahLst/>
              <a:cxnLst/>
              <a:rect l="l" t="t" r="r" b="b"/>
              <a:pathLst>
                <a:path w="34647" h="69081" extrusionOk="0">
                  <a:moveTo>
                    <a:pt x="34434" y="1"/>
                  </a:moveTo>
                  <a:lnTo>
                    <a:pt x="25429" y="8990"/>
                  </a:lnTo>
                  <a:lnTo>
                    <a:pt x="25383" y="9051"/>
                  </a:lnTo>
                  <a:lnTo>
                    <a:pt x="25383" y="32651"/>
                  </a:lnTo>
                  <a:lnTo>
                    <a:pt x="15130" y="42920"/>
                  </a:lnTo>
                  <a:lnTo>
                    <a:pt x="15084" y="42951"/>
                  </a:lnTo>
                  <a:lnTo>
                    <a:pt x="15084" y="60472"/>
                  </a:lnTo>
                  <a:lnTo>
                    <a:pt x="9614" y="65957"/>
                  </a:lnTo>
                  <a:lnTo>
                    <a:pt x="0" y="65957"/>
                  </a:lnTo>
                  <a:lnTo>
                    <a:pt x="0" y="69080"/>
                  </a:lnTo>
                  <a:lnTo>
                    <a:pt x="320" y="69080"/>
                  </a:lnTo>
                  <a:lnTo>
                    <a:pt x="320" y="66262"/>
                  </a:lnTo>
                  <a:lnTo>
                    <a:pt x="9751" y="66262"/>
                  </a:lnTo>
                  <a:lnTo>
                    <a:pt x="15389" y="60609"/>
                  </a:lnTo>
                  <a:lnTo>
                    <a:pt x="15389" y="43088"/>
                  </a:lnTo>
                  <a:lnTo>
                    <a:pt x="25658" y="32819"/>
                  </a:lnTo>
                  <a:lnTo>
                    <a:pt x="25688" y="32788"/>
                  </a:lnTo>
                  <a:lnTo>
                    <a:pt x="25688" y="9188"/>
                  </a:lnTo>
                  <a:lnTo>
                    <a:pt x="34647" y="214"/>
                  </a:lnTo>
                  <a:lnTo>
                    <a:pt x="34434" y="1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2700000">
              <a:off x="917817" y="-2200499"/>
              <a:ext cx="3153371" cy="5119296"/>
            </a:xfrm>
            <a:custGeom>
              <a:avLst/>
              <a:gdLst/>
              <a:ahLst/>
              <a:cxnLst/>
              <a:rect l="l" t="t" r="r" b="b"/>
              <a:pathLst>
                <a:path w="76882" h="124813" extrusionOk="0">
                  <a:moveTo>
                    <a:pt x="76668" y="0"/>
                  </a:moveTo>
                  <a:lnTo>
                    <a:pt x="63260" y="13408"/>
                  </a:lnTo>
                  <a:cubicBezTo>
                    <a:pt x="62879" y="13789"/>
                    <a:pt x="62879" y="14398"/>
                    <a:pt x="63260" y="14779"/>
                  </a:cubicBezTo>
                  <a:lnTo>
                    <a:pt x="69857" y="21376"/>
                  </a:lnTo>
                  <a:cubicBezTo>
                    <a:pt x="70116" y="21620"/>
                    <a:pt x="70116" y="22046"/>
                    <a:pt x="69857" y="22305"/>
                  </a:cubicBezTo>
                  <a:lnTo>
                    <a:pt x="46546" y="45616"/>
                  </a:lnTo>
                  <a:cubicBezTo>
                    <a:pt x="46417" y="45738"/>
                    <a:pt x="46245" y="45799"/>
                    <a:pt x="46074" y="45799"/>
                  </a:cubicBezTo>
                  <a:cubicBezTo>
                    <a:pt x="45903" y="45799"/>
                    <a:pt x="45731" y="45738"/>
                    <a:pt x="45602" y="45616"/>
                  </a:cubicBezTo>
                  <a:lnTo>
                    <a:pt x="39020" y="39019"/>
                  </a:lnTo>
                  <a:cubicBezTo>
                    <a:pt x="38822" y="38836"/>
                    <a:pt x="38593" y="38745"/>
                    <a:pt x="38334" y="38745"/>
                  </a:cubicBezTo>
                  <a:cubicBezTo>
                    <a:pt x="38060" y="38745"/>
                    <a:pt x="37831" y="38836"/>
                    <a:pt x="37649" y="39019"/>
                  </a:cubicBezTo>
                  <a:lnTo>
                    <a:pt x="23357" y="53311"/>
                  </a:lnTo>
                  <a:cubicBezTo>
                    <a:pt x="22976" y="53691"/>
                    <a:pt x="22976" y="54301"/>
                    <a:pt x="23357" y="54682"/>
                  </a:cubicBezTo>
                  <a:lnTo>
                    <a:pt x="40833" y="72142"/>
                  </a:lnTo>
                  <a:cubicBezTo>
                    <a:pt x="40939" y="72279"/>
                    <a:pt x="41016" y="72432"/>
                    <a:pt x="41016" y="72614"/>
                  </a:cubicBezTo>
                  <a:cubicBezTo>
                    <a:pt x="41016" y="72812"/>
                    <a:pt x="40955" y="72965"/>
                    <a:pt x="40833" y="73102"/>
                  </a:cubicBezTo>
                  <a:lnTo>
                    <a:pt x="27090" y="86830"/>
                  </a:lnTo>
                  <a:cubicBezTo>
                    <a:pt x="26907" y="87028"/>
                    <a:pt x="26816" y="87256"/>
                    <a:pt x="26816" y="87515"/>
                  </a:cubicBezTo>
                  <a:lnTo>
                    <a:pt x="26816" y="96276"/>
                  </a:lnTo>
                  <a:cubicBezTo>
                    <a:pt x="26816" y="96459"/>
                    <a:pt x="26755" y="96611"/>
                    <a:pt x="26618" y="96748"/>
                  </a:cubicBezTo>
                  <a:lnTo>
                    <a:pt x="13225" y="110140"/>
                  </a:lnTo>
                  <a:cubicBezTo>
                    <a:pt x="13103" y="110270"/>
                    <a:pt x="12940" y="110335"/>
                    <a:pt x="12772" y="110335"/>
                  </a:cubicBezTo>
                  <a:cubicBezTo>
                    <a:pt x="12604" y="110335"/>
                    <a:pt x="12433" y="110270"/>
                    <a:pt x="12296" y="110140"/>
                  </a:cubicBezTo>
                  <a:lnTo>
                    <a:pt x="7618" y="105448"/>
                  </a:lnTo>
                  <a:cubicBezTo>
                    <a:pt x="7428" y="105257"/>
                    <a:pt x="7180" y="105162"/>
                    <a:pt x="6933" y="105162"/>
                  </a:cubicBezTo>
                  <a:cubicBezTo>
                    <a:pt x="6685" y="105162"/>
                    <a:pt x="6438" y="105257"/>
                    <a:pt x="6247" y="105448"/>
                  </a:cubicBezTo>
                  <a:lnTo>
                    <a:pt x="381" y="111314"/>
                  </a:lnTo>
                  <a:cubicBezTo>
                    <a:pt x="1" y="111695"/>
                    <a:pt x="1" y="112304"/>
                    <a:pt x="381" y="112685"/>
                  </a:cubicBezTo>
                  <a:lnTo>
                    <a:pt x="5059" y="117378"/>
                  </a:lnTo>
                  <a:cubicBezTo>
                    <a:pt x="5181" y="117515"/>
                    <a:pt x="5257" y="117667"/>
                    <a:pt x="5257" y="117850"/>
                  </a:cubicBezTo>
                  <a:cubicBezTo>
                    <a:pt x="5257" y="118048"/>
                    <a:pt x="5196" y="118200"/>
                    <a:pt x="5059" y="118322"/>
                  </a:cubicBezTo>
                  <a:lnTo>
                    <a:pt x="3231" y="120150"/>
                  </a:lnTo>
                  <a:cubicBezTo>
                    <a:pt x="2850" y="120531"/>
                    <a:pt x="2850" y="121141"/>
                    <a:pt x="3231" y="121522"/>
                  </a:cubicBezTo>
                  <a:lnTo>
                    <a:pt x="5059" y="123365"/>
                  </a:lnTo>
                  <a:cubicBezTo>
                    <a:pt x="5333" y="123609"/>
                    <a:pt x="5333" y="124020"/>
                    <a:pt x="5059" y="124295"/>
                  </a:cubicBezTo>
                  <a:cubicBezTo>
                    <a:pt x="4914" y="124432"/>
                    <a:pt x="4754" y="124489"/>
                    <a:pt x="4602" y="124489"/>
                  </a:cubicBezTo>
                  <a:cubicBezTo>
                    <a:pt x="4449" y="124489"/>
                    <a:pt x="4305" y="124432"/>
                    <a:pt x="4190" y="124340"/>
                  </a:cubicBezTo>
                  <a:cubicBezTo>
                    <a:pt x="3962" y="124173"/>
                    <a:pt x="3825" y="123838"/>
                    <a:pt x="4038" y="123487"/>
                  </a:cubicBezTo>
                  <a:lnTo>
                    <a:pt x="3764" y="123335"/>
                  </a:lnTo>
                  <a:lnTo>
                    <a:pt x="3764" y="123335"/>
                  </a:lnTo>
                  <a:cubicBezTo>
                    <a:pt x="3459" y="123838"/>
                    <a:pt x="3672" y="124356"/>
                    <a:pt x="3992" y="124599"/>
                  </a:cubicBezTo>
                  <a:cubicBezTo>
                    <a:pt x="4175" y="124736"/>
                    <a:pt x="4373" y="124813"/>
                    <a:pt x="4602" y="124813"/>
                  </a:cubicBezTo>
                  <a:cubicBezTo>
                    <a:pt x="4830" y="124813"/>
                    <a:pt x="5059" y="124736"/>
                    <a:pt x="5272" y="124477"/>
                  </a:cubicBezTo>
                  <a:cubicBezTo>
                    <a:pt x="5455" y="124295"/>
                    <a:pt x="5562" y="124066"/>
                    <a:pt x="5562" y="123792"/>
                  </a:cubicBezTo>
                  <a:cubicBezTo>
                    <a:pt x="5562" y="123533"/>
                    <a:pt x="5455" y="123304"/>
                    <a:pt x="5272" y="123106"/>
                  </a:cubicBezTo>
                  <a:lnTo>
                    <a:pt x="3444" y="121278"/>
                  </a:lnTo>
                  <a:cubicBezTo>
                    <a:pt x="3170" y="121034"/>
                    <a:pt x="3170" y="120623"/>
                    <a:pt x="3444" y="120349"/>
                  </a:cubicBezTo>
                  <a:lnTo>
                    <a:pt x="5272" y="118520"/>
                  </a:lnTo>
                  <a:cubicBezTo>
                    <a:pt x="5455" y="118337"/>
                    <a:pt x="5562" y="118094"/>
                    <a:pt x="5562" y="117835"/>
                  </a:cubicBezTo>
                  <a:cubicBezTo>
                    <a:pt x="5562" y="117576"/>
                    <a:pt x="5455" y="117332"/>
                    <a:pt x="5272" y="117149"/>
                  </a:cubicBezTo>
                  <a:lnTo>
                    <a:pt x="579" y="112456"/>
                  </a:lnTo>
                  <a:cubicBezTo>
                    <a:pt x="320" y="112213"/>
                    <a:pt x="320" y="111801"/>
                    <a:pt x="579" y="111527"/>
                  </a:cubicBezTo>
                  <a:lnTo>
                    <a:pt x="6445" y="105661"/>
                  </a:lnTo>
                  <a:cubicBezTo>
                    <a:pt x="6575" y="105532"/>
                    <a:pt x="6742" y="105467"/>
                    <a:pt x="6912" y="105467"/>
                  </a:cubicBezTo>
                  <a:cubicBezTo>
                    <a:pt x="7081" y="105467"/>
                    <a:pt x="7253" y="105532"/>
                    <a:pt x="7390" y="105661"/>
                  </a:cubicBezTo>
                  <a:lnTo>
                    <a:pt x="12067" y="110354"/>
                  </a:lnTo>
                  <a:cubicBezTo>
                    <a:pt x="12265" y="110537"/>
                    <a:pt x="12494" y="110643"/>
                    <a:pt x="12753" y="110643"/>
                  </a:cubicBezTo>
                  <a:cubicBezTo>
                    <a:pt x="13027" y="110643"/>
                    <a:pt x="13256" y="110537"/>
                    <a:pt x="13439" y="110354"/>
                  </a:cubicBezTo>
                  <a:lnTo>
                    <a:pt x="26831" y="96961"/>
                  </a:lnTo>
                  <a:cubicBezTo>
                    <a:pt x="27014" y="96779"/>
                    <a:pt x="27120" y="96550"/>
                    <a:pt x="27120" y="96276"/>
                  </a:cubicBezTo>
                  <a:lnTo>
                    <a:pt x="27120" y="87469"/>
                  </a:lnTo>
                  <a:cubicBezTo>
                    <a:pt x="27120" y="87287"/>
                    <a:pt x="27166" y="87134"/>
                    <a:pt x="27303" y="86997"/>
                  </a:cubicBezTo>
                  <a:lnTo>
                    <a:pt x="41031" y="73270"/>
                  </a:lnTo>
                  <a:cubicBezTo>
                    <a:pt x="41412" y="72889"/>
                    <a:pt x="41412" y="72279"/>
                    <a:pt x="41031" y="71898"/>
                  </a:cubicBezTo>
                  <a:lnTo>
                    <a:pt x="23571" y="54438"/>
                  </a:lnTo>
                  <a:cubicBezTo>
                    <a:pt x="23312" y="54194"/>
                    <a:pt x="23312" y="53768"/>
                    <a:pt x="23571" y="53509"/>
                  </a:cubicBezTo>
                  <a:lnTo>
                    <a:pt x="37862" y="39217"/>
                  </a:lnTo>
                  <a:cubicBezTo>
                    <a:pt x="37984" y="39095"/>
                    <a:pt x="38155" y="39035"/>
                    <a:pt x="38327" y="39035"/>
                  </a:cubicBezTo>
                  <a:cubicBezTo>
                    <a:pt x="38498" y="39035"/>
                    <a:pt x="38669" y="39095"/>
                    <a:pt x="38791" y="39217"/>
                  </a:cubicBezTo>
                  <a:lnTo>
                    <a:pt x="45373" y="45830"/>
                  </a:lnTo>
                  <a:cubicBezTo>
                    <a:pt x="45571" y="46013"/>
                    <a:pt x="45800" y="46119"/>
                    <a:pt x="46059" y="46119"/>
                  </a:cubicBezTo>
                  <a:cubicBezTo>
                    <a:pt x="46333" y="46119"/>
                    <a:pt x="46562" y="46013"/>
                    <a:pt x="46744" y="45830"/>
                  </a:cubicBezTo>
                  <a:lnTo>
                    <a:pt x="70055" y="22519"/>
                  </a:lnTo>
                  <a:cubicBezTo>
                    <a:pt x="70436" y="22138"/>
                    <a:pt x="70436" y="21528"/>
                    <a:pt x="70055" y="21148"/>
                  </a:cubicBezTo>
                  <a:lnTo>
                    <a:pt x="63473" y="14550"/>
                  </a:lnTo>
                  <a:cubicBezTo>
                    <a:pt x="63199" y="14307"/>
                    <a:pt x="63199" y="13895"/>
                    <a:pt x="63473" y="13621"/>
                  </a:cubicBezTo>
                  <a:lnTo>
                    <a:pt x="76881" y="213"/>
                  </a:lnTo>
                  <a:lnTo>
                    <a:pt x="76668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78000">
                  <a:schemeClr val="lt1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-201475" y="-361175"/>
              <a:ext cx="7138625" cy="819350"/>
            </a:xfrm>
            <a:custGeom>
              <a:avLst/>
              <a:gdLst/>
              <a:ahLst/>
              <a:cxnLst/>
              <a:rect l="l" t="t" r="r" b="b"/>
              <a:pathLst>
                <a:path w="285545" h="32774" extrusionOk="0">
                  <a:moveTo>
                    <a:pt x="0" y="32774"/>
                  </a:moveTo>
                  <a:lnTo>
                    <a:pt x="188861" y="32774"/>
                  </a:lnTo>
                  <a:lnTo>
                    <a:pt x="221636" y="0"/>
                  </a:lnTo>
                  <a:lnTo>
                    <a:pt x="285545" y="0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6" name="Google Shape;16;p2"/>
            <p:cNvSpPr/>
            <p:nvPr/>
          </p:nvSpPr>
          <p:spPr>
            <a:xfrm rot="5400000">
              <a:off x="1110859" y="-1245788"/>
              <a:ext cx="577450" cy="3045475"/>
            </a:xfrm>
            <a:custGeom>
              <a:avLst/>
              <a:gdLst/>
              <a:ahLst/>
              <a:cxnLst/>
              <a:rect l="l" t="t" r="r" b="b"/>
              <a:pathLst>
                <a:path w="14079" h="48146" extrusionOk="0">
                  <a:moveTo>
                    <a:pt x="13866" y="0"/>
                  </a:moveTo>
                  <a:lnTo>
                    <a:pt x="5867" y="7999"/>
                  </a:lnTo>
                  <a:lnTo>
                    <a:pt x="5836" y="8045"/>
                  </a:lnTo>
                  <a:lnTo>
                    <a:pt x="5836" y="31737"/>
                  </a:lnTo>
                  <a:lnTo>
                    <a:pt x="1" y="37541"/>
                  </a:lnTo>
                  <a:lnTo>
                    <a:pt x="1" y="48146"/>
                  </a:lnTo>
                  <a:lnTo>
                    <a:pt x="306" y="48146"/>
                  </a:lnTo>
                  <a:lnTo>
                    <a:pt x="306" y="37679"/>
                  </a:lnTo>
                  <a:lnTo>
                    <a:pt x="6141" y="31874"/>
                  </a:lnTo>
                  <a:lnTo>
                    <a:pt x="6141" y="8167"/>
                  </a:lnTo>
                  <a:lnTo>
                    <a:pt x="14079" y="229"/>
                  </a:lnTo>
                  <a:lnTo>
                    <a:pt x="13866" y="0"/>
                  </a:lnTo>
                  <a:close/>
                </a:path>
              </a:pathLst>
            </a:custGeom>
            <a:gradFill>
              <a:gsLst>
                <a:gs pos="0">
                  <a:srgbClr val="9900FF">
                    <a:alpha val="4666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 rot="5400000">
              <a:off x="654013" y="-781254"/>
              <a:ext cx="687411" cy="2731351"/>
            </a:xfrm>
            <a:custGeom>
              <a:avLst/>
              <a:gdLst/>
              <a:ahLst/>
              <a:cxnLst/>
              <a:rect l="l" t="t" r="r" b="b"/>
              <a:pathLst>
                <a:path w="16760" h="43180" extrusionOk="0">
                  <a:moveTo>
                    <a:pt x="16531" y="1"/>
                  </a:moveTo>
                  <a:lnTo>
                    <a:pt x="4403" y="12159"/>
                  </a:lnTo>
                  <a:lnTo>
                    <a:pt x="4342" y="12190"/>
                  </a:lnTo>
                  <a:lnTo>
                    <a:pt x="4342" y="25734"/>
                  </a:lnTo>
                  <a:lnTo>
                    <a:pt x="0" y="30077"/>
                  </a:lnTo>
                  <a:lnTo>
                    <a:pt x="8746" y="38822"/>
                  </a:lnTo>
                  <a:lnTo>
                    <a:pt x="8746" y="43180"/>
                  </a:lnTo>
                  <a:lnTo>
                    <a:pt x="9066" y="43180"/>
                  </a:lnTo>
                  <a:lnTo>
                    <a:pt x="9066" y="38700"/>
                  </a:lnTo>
                  <a:lnTo>
                    <a:pt x="442" y="30077"/>
                  </a:lnTo>
                  <a:lnTo>
                    <a:pt x="4662" y="25872"/>
                  </a:lnTo>
                  <a:lnTo>
                    <a:pt x="4662" y="12327"/>
                  </a:lnTo>
                  <a:lnTo>
                    <a:pt x="16760" y="230"/>
                  </a:lnTo>
                  <a:lnTo>
                    <a:pt x="16531" y="1"/>
                  </a:lnTo>
                  <a:close/>
                </a:path>
              </a:pathLst>
            </a:custGeom>
            <a:gradFill>
              <a:gsLst>
                <a:gs pos="0">
                  <a:srgbClr val="9900FF">
                    <a:alpha val="4666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8" name="Google Shape;18;p2"/>
            <p:cNvGrpSpPr/>
            <p:nvPr/>
          </p:nvGrpSpPr>
          <p:grpSpPr>
            <a:xfrm flipH="1">
              <a:off x="4446909" y="391151"/>
              <a:ext cx="134044" cy="134013"/>
              <a:chOff x="1101075" y="2142375"/>
              <a:chExt cx="439200" cy="439100"/>
            </a:xfrm>
          </p:grpSpPr>
          <p:sp>
            <p:nvSpPr>
              <p:cNvPr id="19" name="Google Shape;19;p2"/>
              <p:cNvSpPr/>
              <p:nvPr/>
            </p:nvSpPr>
            <p:spPr>
              <a:xfrm>
                <a:off x="1101075" y="2142375"/>
                <a:ext cx="439200" cy="439100"/>
              </a:xfrm>
              <a:custGeom>
                <a:avLst/>
                <a:gdLst/>
                <a:ahLst/>
                <a:cxnLst/>
                <a:rect l="l" t="t" r="r" b="b"/>
                <a:pathLst>
                  <a:path w="17568" h="17564" extrusionOk="0">
                    <a:moveTo>
                      <a:pt x="8792" y="1291"/>
                    </a:moveTo>
                    <a:cubicBezTo>
                      <a:pt x="10711" y="1291"/>
                      <a:pt x="12631" y="2008"/>
                      <a:pt x="14094" y="3501"/>
                    </a:cubicBezTo>
                    <a:cubicBezTo>
                      <a:pt x="15526" y="4902"/>
                      <a:pt x="16303" y="6807"/>
                      <a:pt x="16303" y="8803"/>
                    </a:cubicBezTo>
                    <a:cubicBezTo>
                      <a:pt x="16303" y="10814"/>
                      <a:pt x="15526" y="12688"/>
                      <a:pt x="14094" y="14120"/>
                    </a:cubicBezTo>
                    <a:cubicBezTo>
                      <a:pt x="12692" y="15552"/>
                      <a:pt x="10788" y="16329"/>
                      <a:pt x="8792" y="16329"/>
                    </a:cubicBezTo>
                    <a:cubicBezTo>
                      <a:pt x="6780" y="16329"/>
                      <a:pt x="4906" y="15552"/>
                      <a:pt x="3474" y="14120"/>
                    </a:cubicBezTo>
                    <a:cubicBezTo>
                      <a:pt x="2042" y="12718"/>
                      <a:pt x="1265" y="10814"/>
                      <a:pt x="1265" y="8803"/>
                    </a:cubicBezTo>
                    <a:cubicBezTo>
                      <a:pt x="1265" y="6807"/>
                      <a:pt x="2042" y="4918"/>
                      <a:pt x="3474" y="3501"/>
                    </a:cubicBezTo>
                    <a:cubicBezTo>
                      <a:pt x="4937" y="2023"/>
                      <a:pt x="6857" y="1291"/>
                      <a:pt x="8792" y="1291"/>
                    </a:cubicBezTo>
                    <a:close/>
                    <a:moveTo>
                      <a:pt x="8784" y="0"/>
                    </a:moveTo>
                    <a:cubicBezTo>
                      <a:pt x="6537" y="0"/>
                      <a:pt x="4289" y="857"/>
                      <a:pt x="2575" y="2571"/>
                    </a:cubicBezTo>
                    <a:cubicBezTo>
                      <a:pt x="915" y="4232"/>
                      <a:pt x="1" y="6441"/>
                      <a:pt x="1" y="8788"/>
                    </a:cubicBezTo>
                    <a:cubicBezTo>
                      <a:pt x="1" y="11134"/>
                      <a:pt x="915" y="13343"/>
                      <a:pt x="2575" y="15004"/>
                    </a:cubicBezTo>
                    <a:cubicBezTo>
                      <a:pt x="4236" y="16649"/>
                      <a:pt x="6445" y="17563"/>
                      <a:pt x="8792" y="17563"/>
                    </a:cubicBezTo>
                    <a:cubicBezTo>
                      <a:pt x="11123" y="17563"/>
                      <a:pt x="13332" y="16649"/>
                      <a:pt x="14993" y="15004"/>
                    </a:cubicBezTo>
                    <a:cubicBezTo>
                      <a:pt x="16653" y="13343"/>
                      <a:pt x="17568" y="11134"/>
                      <a:pt x="17568" y="8788"/>
                    </a:cubicBezTo>
                    <a:cubicBezTo>
                      <a:pt x="17568" y="6441"/>
                      <a:pt x="16653" y="4232"/>
                      <a:pt x="14993" y="2571"/>
                    </a:cubicBezTo>
                    <a:cubicBezTo>
                      <a:pt x="13279" y="857"/>
                      <a:pt x="11031" y="0"/>
                      <a:pt x="8784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78000">
                    <a:schemeClr val="lt1"/>
                  </a:gs>
                  <a:gs pos="100000">
                    <a:schemeClr val="lt1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1189450" y="2242350"/>
                <a:ext cx="262850" cy="239700"/>
              </a:xfrm>
              <a:custGeom>
                <a:avLst/>
                <a:gdLst/>
                <a:ahLst/>
                <a:cxnLst/>
                <a:rect l="l" t="t" r="r" b="b"/>
                <a:pathLst>
                  <a:path w="10514" h="9588" extrusionOk="0">
                    <a:moveTo>
                      <a:pt x="5257" y="1269"/>
                    </a:moveTo>
                    <a:cubicBezTo>
                      <a:pt x="6171" y="1269"/>
                      <a:pt x="7054" y="1604"/>
                      <a:pt x="7771" y="2290"/>
                    </a:cubicBezTo>
                    <a:cubicBezTo>
                      <a:pt x="9127" y="3692"/>
                      <a:pt x="9127" y="5931"/>
                      <a:pt x="7771" y="7302"/>
                    </a:cubicBezTo>
                    <a:cubicBezTo>
                      <a:pt x="7070" y="7988"/>
                      <a:pt x="6159" y="8331"/>
                      <a:pt x="5253" y="8331"/>
                    </a:cubicBezTo>
                    <a:cubicBezTo>
                      <a:pt x="4346" y="8331"/>
                      <a:pt x="3444" y="7988"/>
                      <a:pt x="2758" y="7302"/>
                    </a:cubicBezTo>
                    <a:cubicBezTo>
                      <a:pt x="1387" y="5916"/>
                      <a:pt x="1387" y="3661"/>
                      <a:pt x="2758" y="2290"/>
                    </a:cubicBezTo>
                    <a:cubicBezTo>
                      <a:pt x="3444" y="1604"/>
                      <a:pt x="4342" y="1269"/>
                      <a:pt x="5257" y="1269"/>
                    </a:cubicBezTo>
                    <a:close/>
                    <a:moveTo>
                      <a:pt x="5255" y="1"/>
                    </a:moveTo>
                    <a:cubicBezTo>
                      <a:pt x="4026" y="1"/>
                      <a:pt x="2796" y="469"/>
                      <a:pt x="1859" y="1406"/>
                    </a:cubicBezTo>
                    <a:cubicBezTo>
                      <a:pt x="0" y="3265"/>
                      <a:pt x="0" y="6312"/>
                      <a:pt x="1859" y="8186"/>
                    </a:cubicBezTo>
                    <a:cubicBezTo>
                      <a:pt x="2788" y="9116"/>
                      <a:pt x="4038" y="9588"/>
                      <a:pt x="5257" y="9588"/>
                    </a:cubicBezTo>
                    <a:cubicBezTo>
                      <a:pt x="6491" y="9588"/>
                      <a:pt x="7710" y="9131"/>
                      <a:pt x="8639" y="8186"/>
                    </a:cubicBezTo>
                    <a:cubicBezTo>
                      <a:pt x="10513" y="6312"/>
                      <a:pt x="10513" y="3265"/>
                      <a:pt x="8639" y="1406"/>
                    </a:cubicBezTo>
                    <a:cubicBezTo>
                      <a:pt x="7710" y="469"/>
                      <a:pt x="6483" y="1"/>
                      <a:pt x="5255" y="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78000">
                    <a:schemeClr val="lt1"/>
                  </a:gs>
                  <a:gs pos="100000">
                    <a:schemeClr val="lt1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" name="Google Shape;21;p2"/>
            <p:cNvGrpSpPr/>
            <p:nvPr/>
          </p:nvGrpSpPr>
          <p:grpSpPr>
            <a:xfrm flipH="1">
              <a:off x="1373609" y="694563"/>
              <a:ext cx="134044" cy="134013"/>
              <a:chOff x="1101075" y="2142375"/>
              <a:chExt cx="439200" cy="439100"/>
            </a:xfrm>
          </p:grpSpPr>
          <p:sp>
            <p:nvSpPr>
              <p:cNvPr id="22" name="Google Shape;22;p2"/>
              <p:cNvSpPr/>
              <p:nvPr/>
            </p:nvSpPr>
            <p:spPr>
              <a:xfrm>
                <a:off x="1101075" y="2142375"/>
                <a:ext cx="439200" cy="439100"/>
              </a:xfrm>
              <a:custGeom>
                <a:avLst/>
                <a:gdLst/>
                <a:ahLst/>
                <a:cxnLst/>
                <a:rect l="l" t="t" r="r" b="b"/>
                <a:pathLst>
                  <a:path w="17568" h="17564" extrusionOk="0">
                    <a:moveTo>
                      <a:pt x="8792" y="1291"/>
                    </a:moveTo>
                    <a:cubicBezTo>
                      <a:pt x="10711" y="1291"/>
                      <a:pt x="12631" y="2008"/>
                      <a:pt x="14094" y="3501"/>
                    </a:cubicBezTo>
                    <a:cubicBezTo>
                      <a:pt x="15526" y="4902"/>
                      <a:pt x="16303" y="6807"/>
                      <a:pt x="16303" y="8803"/>
                    </a:cubicBezTo>
                    <a:cubicBezTo>
                      <a:pt x="16303" y="10814"/>
                      <a:pt x="15526" y="12688"/>
                      <a:pt x="14094" y="14120"/>
                    </a:cubicBezTo>
                    <a:cubicBezTo>
                      <a:pt x="12692" y="15552"/>
                      <a:pt x="10788" y="16329"/>
                      <a:pt x="8792" y="16329"/>
                    </a:cubicBezTo>
                    <a:cubicBezTo>
                      <a:pt x="6780" y="16329"/>
                      <a:pt x="4906" y="15552"/>
                      <a:pt x="3474" y="14120"/>
                    </a:cubicBezTo>
                    <a:cubicBezTo>
                      <a:pt x="2042" y="12718"/>
                      <a:pt x="1265" y="10814"/>
                      <a:pt x="1265" y="8803"/>
                    </a:cubicBezTo>
                    <a:cubicBezTo>
                      <a:pt x="1265" y="6807"/>
                      <a:pt x="2042" y="4918"/>
                      <a:pt x="3474" y="3501"/>
                    </a:cubicBezTo>
                    <a:cubicBezTo>
                      <a:pt x="4937" y="2023"/>
                      <a:pt x="6857" y="1291"/>
                      <a:pt x="8792" y="1291"/>
                    </a:cubicBezTo>
                    <a:close/>
                    <a:moveTo>
                      <a:pt x="8784" y="0"/>
                    </a:moveTo>
                    <a:cubicBezTo>
                      <a:pt x="6537" y="0"/>
                      <a:pt x="4289" y="857"/>
                      <a:pt x="2575" y="2571"/>
                    </a:cubicBezTo>
                    <a:cubicBezTo>
                      <a:pt x="915" y="4232"/>
                      <a:pt x="1" y="6441"/>
                      <a:pt x="1" y="8788"/>
                    </a:cubicBezTo>
                    <a:cubicBezTo>
                      <a:pt x="1" y="11134"/>
                      <a:pt x="915" y="13343"/>
                      <a:pt x="2575" y="15004"/>
                    </a:cubicBezTo>
                    <a:cubicBezTo>
                      <a:pt x="4236" y="16649"/>
                      <a:pt x="6445" y="17563"/>
                      <a:pt x="8792" y="17563"/>
                    </a:cubicBezTo>
                    <a:cubicBezTo>
                      <a:pt x="11123" y="17563"/>
                      <a:pt x="13332" y="16649"/>
                      <a:pt x="14993" y="15004"/>
                    </a:cubicBezTo>
                    <a:cubicBezTo>
                      <a:pt x="16653" y="13343"/>
                      <a:pt x="17568" y="11134"/>
                      <a:pt x="17568" y="8788"/>
                    </a:cubicBezTo>
                    <a:cubicBezTo>
                      <a:pt x="17568" y="6441"/>
                      <a:pt x="16653" y="4232"/>
                      <a:pt x="14993" y="2571"/>
                    </a:cubicBezTo>
                    <a:cubicBezTo>
                      <a:pt x="13279" y="857"/>
                      <a:pt x="11031" y="0"/>
                      <a:pt x="8784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78000">
                    <a:schemeClr val="lt1"/>
                  </a:gs>
                  <a:gs pos="100000">
                    <a:schemeClr val="lt1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23;p2"/>
              <p:cNvSpPr/>
              <p:nvPr/>
            </p:nvSpPr>
            <p:spPr>
              <a:xfrm>
                <a:off x="1189450" y="2242350"/>
                <a:ext cx="262850" cy="239700"/>
              </a:xfrm>
              <a:custGeom>
                <a:avLst/>
                <a:gdLst/>
                <a:ahLst/>
                <a:cxnLst/>
                <a:rect l="l" t="t" r="r" b="b"/>
                <a:pathLst>
                  <a:path w="10514" h="9588" extrusionOk="0">
                    <a:moveTo>
                      <a:pt x="5257" y="1269"/>
                    </a:moveTo>
                    <a:cubicBezTo>
                      <a:pt x="6171" y="1269"/>
                      <a:pt x="7054" y="1604"/>
                      <a:pt x="7771" y="2290"/>
                    </a:cubicBezTo>
                    <a:cubicBezTo>
                      <a:pt x="9127" y="3692"/>
                      <a:pt x="9127" y="5931"/>
                      <a:pt x="7771" y="7302"/>
                    </a:cubicBezTo>
                    <a:cubicBezTo>
                      <a:pt x="7070" y="7988"/>
                      <a:pt x="6159" y="8331"/>
                      <a:pt x="5253" y="8331"/>
                    </a:cubicBezTo>
                    <a:cubicBezTo>
                      <a:pt x="4346" y="8331"/>
                      <a:pt x="3444" y="7988"/>
                      <a:pt x="2758" y="7302"/>
                    </a:cubicBezTo>
                    <a:cubicBezTo>
                      <a:pt x="1387" y="5916"/>
                      <a:pt x="1387" y="3661"/>
                      <a:pt x="2758" y="2290"/>
                    </a:cubicBezTo>
                    <a:cubicBezTo>
                      <a:pt x="3444" y="1604"/>
                      <a:pt x="4342" y="1269"/>
                      <a:pt x="5257" y="1269"/>
                    </a:cubicBezTo>
                    <a:close/>
                    <a:moveTo>
                      <a:pt x="5255" y="1"/>
                    </a:moveTo>
                    <a:cubicBezTo>
                      <a:pt x="4026" y="1"/>
                      <a:pt x="2796" y="469"/>
                      <a:pt x="1859" y="1406"/>
                    </a:cubicBezTo>
                    <a:cubicBezTo>
                      <a:pt x="0" y="3265"/>
                      <a:pt x="0" y="6312"/>
                      <a:pt x="1859" y="8186"/>
                    </a:cubicBezTo>
                    <a:cubicBezTo>
                      <a:pt x="2788" y="9116"/>
                      <a:pt x="4038" y="9588"/>
                      <a:pt x="5257" y="9588"/>
                    </a:cubicBezTo>
                    <a:cubicBezTo>
                      <a:pt x="6491" y="9588"/>
                      <a:pt x="7710" y="9131"/>
                      <a:pt x="8639" y="8186"/>
                    </a:cubicBezTo>
                    <a:cubicBezTo>
                      <a:pt x="10513" y="6312"/>
                      <a:pt x="10513" y="3265"/>
                      <a:pt x="8639" y="1406"/>
                    </a:cubicBezTo>
                    <a:cubicBezTo>
                      <a:pt x="7710" y="469"/>
                      <a:pt x="6483" y="1"/>
                      <a:pt x="5255" y="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78000">
                    <a:schemeClr val="lt1"/>
                  </a:gs>
                  <a:gs pos="100000">
                    <a:schemeClr val="lt1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" name="Google Shape;24;p2"/>
            <p:cNvGrpSpPr/>
            <p:nvPr/>
          </p:nvGrpSpPr>
          <p:grpSpPr>
            <a:xfrm flipH="1">
              <a:off x="1086834" y="957463"/>
              <a:ext cx="134044" cy="134013"/>
              <a:chOff x="1101075" y="2142375"/>
              <a:chExt cx="439200" cy="439100"/>
            </a:xfrm>
          </p:grpSpPr>
          <p:sp>
            <p:nvSpPr>
              <p:cNvPr id="25" name="Google Shape;25;p2"/>
              <p:cNvSpPr/>
              <p:nvPr/>
            </p:nvSpPr>
            <p:spPr>
              <a:xfrm>
                <a:off x="1101075" y="2142375"/>
                <a:ext cx="439200" cy="439100"/>
              </a:xfrm>
              <a:custGeom>
                <a:avLst/>
                <a:gdLst/>
                <a:ahLst/>
                <a:cxnLst/>
                <a:rect l="l" t="t" r="r" b="b"/>
                <a:pathLst>
                  <a:path w="17568" h="17564" extrusionOk="0">
                    <a:moveTo>
                      <a:pt x="8792" y="1291"/>
                    </a:moveTo>
                    <a:cubicBezTo>
                      <a:pt x="10711" y="1291"/>
                      <a:pt x="12631" y="2008"/>
                      <a:pt x="14094" y="3501"/>
                    </a:cubicBezTo>
                    <a:cubicBezTo>
                      <a:pt x="15526" y="4902"/>
                      <a:pt x="16303" y="6807"/>
                      <a:pt x="16303" y="8803"/>
                    </a:cubicBezTo>
                    <a:cubicBezTo>
                      <a:pt x="16303" y="10814"/>
                      <a:pt x="15526" y="12688"/>
                      <a:pt x="14094" y="14120"/>
                    </a:cubicBezTo>
                    <a:cubicBezTo>
                      <a:pt x="12692" y="15552"/>
                      <a:pt x="10788" y="16329"/>
                      <a:pt x="8792" y="16329"/>
                    </a:cubicBezTo>
                    <a:cubicBezTo>
                      <a:pt x="6780" y="16329"/>
                      <a:pt x="4906" y="15552"/>
                      <a:pt x="3474" y="14120"/>
                    </a:cubicBezTo>
                    <a:cubicBezTo>
                      <a:pt x="2042" y="12718"/>
                      <a:pt x="1265" y="10814"/>
                      <a:pt x="1265" y="8803"/>
                    </a:cubicBezTo>
                    <a:cubicBezTo>
                      <a:pt x="1265" y="6807"/>
                      <a:pt x="2042" y="4918"/>
                      <a:pt x="3474" y="3501"/>
                    </a:cubicBezTo>
                    <a:cubicBezTo>
                      <a:pt x="4937" y="2023"/>
                      <a:pt x="6857" y="1291"/>
                      <a:pt x="8792" y="1291"/>
                    </a:cubicBezTo>
                    <a:close/>
                    <a:moveTo>
                      <a:pt x="8784" y="0"/>
                    </a:moveTo>
                    <a:cubicBezTo>
                      <a:pt x="6537" y="0"/>
                      <a:pt x="4289" y="857"/>
                      <a:pt x="2575" y="2571"/>
                    </a:cubicBezTo>
                    <a:cubicBezTo>
                      <a:pt x="915" y="4232"/>
                      <a:pt x="1" y="6441"/>
                      <a:pt x="1" y="8788"/>
                    </a:cubicBezTo>
                    <a:cubicBezTo>
                      <a:pt x="1" y="11134"/>
                      <a:pt x="915" y="13343"/>
                      <a:pt x="2575" y="15004"/>
                    </a:cubicBezTo>
                    <a:cubicBezTo>
                      <a:pt x="4236" y="16649"/>
                      <a:pt x="6445" y="17563"/>
                      <a:pt x="8792" y="17563"/>
                    </a:cubicBezTo>
                    <a:cubicBezTo>
                      <a:pt x="11123" y="17563"/>
                      <a:pt x="13332" y="16649"/>
                      <a:pt x="14993" y="15004"/>
                    </a:cubicBezTo>
                    <a:cubicBezTo>
                      <a:pt x="16653" y="13343"/>
                      <a:pt x="17568" y="11134"/>
                      <a:pt x="17568" y="8788"/>
                    </a:cubicBezTo>
                    <a:cubicBezTo>
                      <a:pt x="17568" y="6441"/>
                      <a:pt x="16653" y="4232"/>
                      <a:pt x="14993" y="2571"/>
                    </a:cubicBezTo>
                    <a:cubicBezTo>
                      <a:pt x="13279" y="857"/>
                      <a:pt x="11031" y="0"/>
                      <a:pt x="8784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78000">
                    <a:schemeClr val="lt1"/>
                  </a:gs>
                  <a:gs pos="100000">
                    <a:schemeClr val="lt1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1189450" y="2242350"/>
                <a:ext cx="262850" cy="239700"/>
              </a:xfrm>
              <a:custGeom>
                <a:avLst/>
                <a:gdLst/>
                <a:ahLst/>
                <a:cxnLst/>
                <a:rect l="l" t="t" r="r" b="b"/>
                <a:pathLst>
                  <a:path w="10514" h="9588" extrusionOk="0">
                    <a:moveTo>
                      <a:pt x="5257" y="1269"/>
                    </a:moveTo>
                    <a:cubicBezTo>
                      <a:pt x="6171" y="1269"/>
                      <a:pt x="7054" y="1604"/>
                      <a:pt x="7771" y="2290"/>
                    </a:cubicBezTo>
                    <a:cubicBezTo>
                      <a:pt x="9127" y="3692"/>
                      <a:pt x="9127" y="5931"/>
                      <a:pt x="7771" y="7302"/>
                    </a:cubicBezTo>
                    <a:cubicBezTo>
                      <a:pt x="7070" y="7988"/>
                      <a:pt x="6159" y="8331"/>
                      <a:pt x="5253" y="8331"/>
                    </a:cubicBezTo>
                    <a:cubicBezTo>
                      <a:pt x="4346" y="8331"/>
                      <a:pt x="3444" y="7988"/>
                      <a:pt x="2758" y="7302"/>
                    </a:cubicBezTo>
                    <a:cubicBezTo>
                      <a:pt x="1387" y="5916"/>
                      <a:pt x="1387" y="3661"/>
                      <a:pt x="2758" y="2290"/>
                    </a:cubicBezTo>
                    <a:cubicBezTo>
                      <a:pt x="3444" y="1604"/>
                      <a:pt x="4342" y="1269"/>
                      <a:pt x="5257" y="1269"/>
                    </a:cubicBezTo>
                    <a:close/>
                    <a:moveTo>
                      <a:pt x="5255" y="1"/>
                    </a:moveTo>
                    <a:cubicBezTo>
                      <a:pt x="4026" y="1"/>
                      <a:pt x="2796" y="469"/>
                      <a:pt x="1859" y="1406"/>
                    </a:cubicBezTo>
                    <a:cubicBezTo>
                      <a:pt x="0" y="3265"/>
                      <a:pt x="0" y="6312"/>
                      <a:pt x="1859" y="8186"/>
                    </a:cubicBezTo>
                    <a:cubicBezTo>
                      <a:pt x="2788" y="9116"/>
                      <a:pt x="4038" y="9588"/>
                      <a:pt x="5257" y="9588"/>
                    </a:cubicBezTo>
                    <a:cubicBezTo>
                      <a:pt x="6491" y="9588"/>
                      <a:pt x="7710" y="9131"/>
                      <a:pt x="8639" y="8186"/>
                    </a:cubicBezTo>
                    <a:cubicBezTo>
                      <a:pt x="10513" y="6312"/>
                      <a:pt x="10513" y="3265"/>
                      <a:pt x="8639" y="1406"/>
                    </a:cubicBezTo>
                    <a:cubicBezTo>
                      <a:pt x="7710" y="469"/>
                      <a:pt x="6483" y="1"/>
                      <a:pt x="5255" y="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78000">
                    <a:schemeClr val="lt1"/>
                  </a:gs>
                  <a:gs pos="100000">
                    <a:schemeClr val="lt1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7" name="Google Shape;27;p2"/>
            <p:cNvGrpSpPr/>
            <p:nvPr/>
          </p:nvGrpSpPr>
          <p:grpSpPr>
            <a:xfrm flipH="1">
              <a:off x="277709" y="957463"/>
              <a:ext cx="134044" cy="134013"/>
              <a:chOff x="1101075" y="2142375"/>
              <a:chExt cx="439200" cy="439100"/>
            </a:xfrm>
          </p:grpSpPr>
          <p:sp>
            <p:nvSpPr>
              <p:cNvPr id="28" name="Google Shape;28;p2"/>
              <p:cNvSpPr/>
              <p:nvPr/>
            </p:nvSpPr>
            <p:spPr>
              <a:xfrm>
                <a:off x="1101075" y="2142375"/>
                <a:ext cx="439200" cy="439100"/>
              </a:xfrm>
              <a:custGeom>
                <a:avLst/>
                <a:gdLst/>
                <a:ahLst/>
                <a:cxnLst/>
                <a:rect l="l" t="t" r="r" b="b"/>
                <a:pathLst>
                  <a:path w="17568" h="17564" extrusionOk="0">
                    <a:moveTo>
                      <a:pt x="8792" y="1291"/>
                    </a:moveTo>
                    <a:cubicBezTo>
                      <a:pt x="10711" y="1291"/>
                      <a:pt x="12631" y="2008"/>
                      <a:pt x="14094" y="3501"/>
                    </a:cubicBezTo>
                    <a:cubicBezTo>
                      <a:pt x="15526" y="4902"/>
                      <a:pt x="16303" y="6807"/>
                      <a:pt x="16303" y="8803"/>
                    </a:cubicBezTo>
                    <a:cubicBezTo>
                      <a:pt x="16303" y="10814"/>
                      <a:pt x="15526" y="12688"/>
                      <a:pt x="14094" y="14120"/>
                    </a:cubicBezTo>
                    <a:cubicBezTo>
                      <a:pt x="12692" y="15552"/>
                      <a:pt x="10788" y="16329"/>
                      <a:pt x="8792" y="16329"/>
                    </a:cubicBezTo>
                    <a:cubicBezTo>
                      <a:pt x="6780" y="16329"/>
                      <a:pt x="4906" y="15552"/>
                      <a:pt x="3474" y="14120"/>
                    </a:cubicBezTo>
                    <a:cubicBezTo>
                      <a:pt x="2042" y="12718"/>
                      <a:pt x="1265" y="10814"/>
                      <a:pt x="1265" y="8803"/>
                    </a:cubicBezTo>
                    <a:cubicBezTo>
                      <a:pt x="1265" y="6807"/>
                      <a:pt x="2042" y="4918"/>
                      <a:pt x="3474" y="3501"/>
                    </a:cubicBezTo>
                    <a:cubicBezTo>
                      <a:pt x="4937" y="2023"/>
                      <a:pt x="6857" y="1291"/>
                      <a:pt x="8792" y="1291"/>
                    </a:cubicBezTo>
                    <a:close/>
                    <a:moveTo>
                      <a:pt x="8784" y="0"/>
                    </a:moveTo>
                    <a:cubicBezTo>
                      <a:pt x="6537" y="0"/>
                      <a:pt x="4289" y="857"/>
                      <a:pt x="2575" y="2571"/>
                    </a:cubicBezTo>
                    <a:cubicBezTo>
                      <a:pt x="915" y="4232"/>
                      <a:pt x="1" y="6441"/>
                      <a:pt x="1" y="8788"/>
                    </a:cubicBezTo>
                    <a:cubicBezTo>
                      <a:pt x="1" y="11134"/>
                      <a:pt x="915" y="13343"/>
                      <a:pt x="2575" y="15004"/>
                    </a:cubicBezTo>
                    <a:cubicBezTo>
                      <a:pt x="4236" y="16649"/>
                      <a:pt x="6445" y="17563"/>
                      <a:pt x="8792" y="17563"/>
                    </a:cubicBezTo>
                    <a:cubicBezTo>
                      <a:pt x="11123" y="17563"/>
                      <a:pt x="13332" y="16649"/>
                      <a:pt x="14993" y="15004"/>
                    </a:cubicBezTo>
                    <a:cubicBezTo>
                      <a:pt x="16653" y="13343"/>
                      <a:pt x="17568" y="11134"/>
                      <a:pt x="17568" y="8788"/>
                    </a:cubicBezTo>
                    <a:cubicBezTo>
                      <a:pt x="17568" y="6441"/>
                      <a:pt x="16653" y="4232"/>
                      <a:pt x="14993" y="2571"/>
                    </a:cubicBezTo>
                    <a:cubicBezTo>
                      <a:pt x="13279" y="857"/>
                      <a:pt x="11031" y="0"/>
                      <a:pt x="8784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78000">
                    <a:schemeClr val="lt1"/>
                  </a:gs>
                  <a:gs pos="100000">
                    <a:schemeClr val="lt1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29;p2"/>
              <p:cNvSpPr/>
              <p:nvPr/>
            </p:nvSpPr>
            <p:spPr>
              <a:xfrm>
                <a:off x="1189450" y="2242350"/>
                <a:ext cx="262850" cy="239700"/>
              </a:xfrm>
              <a:custGeom>
                <a:avLst/>
                <a:gdLst/>
                <a:ahLst/>
                <a:cxnLst/>
                <a:rect l="l" t="t" r="r" b="b"/>
                <a:pathLst>
                  <a:path w="10514" h="9588" extrusionOk="0">
                    <a:moveTo>
                      <a:pt x="5257" y="1269"/>
                    </a:moveTo>
                    <a:cubicBezTo>
                      <a:pt x="6171" y="1269"/>
                      <a:pt x="7054" y="1604"/>
                      <a:pt x="7771" y="2290"/>
                    </a:cubicBezTo>
                    <a:cubicBezTo>
                      <a:pt x="9127" y="3692"/>
                      <a:pt x="9127" y="5931"/>
                      <a:pt x="7771" y="7302"/>
                    </a:cubicBezTo>
                    <a:cubicBezTo>
                      <a:pt x="7070" y="7988"/>
                      <a:pt x="6159" y="8331"/>
                      <a:pt x="5253" y="8331"/>
                    </a:cubicBezTo>
                    <a:cubicBezTo>
                      <a:pt x="4346" y="8331"/>
                      <a:pt x="3444" y="7988"/>
                      <a:pt x="2758" y="7302"/>
                    </a:cubicBezTo>
                    <a:cubicBezTo>
                      <a:pt x="1387" y="5916"/>
                      <a:pt x="1387" y="3661"/>
                      <a:pt x="2758" y="2290"/>
                    </a:cubicBezTo>
                    <a:cubicBezTo>
                      <a:pt x="3444" y="1604"/>
                      <a:pt x="4342" y="1269"/>
                      <a:pt x="5257" y="1269"/>
                    </a:cubicBezTo>
                    <a:close/>
                    <a:moveTo>
                      <a:pt x="5255" y="1"/>
                    </a:moveTo>
                    <a:cubicBezTo>
                      <a:pt x="4026" y="1"/>
                      <a:pt x="2796" y="469"/>
                      <a:pt x="1859" y="1406"/>
                    </a:cubicBezTo>
                    <a:cubicBezTo>
                      <a:pt x="0" y="3265"/>
                      <a:pt x="0" y="6312"/>
                      <a:pt x="1859" y="8186"/>
                    </a:cubicBezTo>
                    <a:cubicBezTo>
                      <a:pt x="2788" y="9116"/>
                      <a:pt x="4038" y="9588"/>
                      <a:pt x="5257" y="9588"/>
                    </a:cubicBezTo>
                    <a:cubicBezTo>
                      <a:pt x="6491" y="9588"/>
                      <a:pt x="7710" y="9131"/>
                      <a:pt x="8639" y="8186"/>
                    </a:cubicBezTo>
                    <a:cubicBezTo>
                      <a:pt x="10513" y="6312"/>
                      <a:pt x="10513" y="3265"/>
                      <a:pt x="8639" y="1406"/>
                    </a:cubicBezTo>
                    <a:cubicBezTo>
                      <a:pt x="7710" y="469"/>
                      <a:pt x="6483" y="1"/>
                      <a:pt x="5255" y="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78000">
                    <a:schemeClr val="lt1"/>
                  </a:gs>
                  <a:gs pos="100000">
                    <a:schemeClr val="lt1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" name="Google Shape;30;p2"/>
            <p:cNvGrpSpPr/>
            <p:nvPr/>
          </p:nvGrpSpPr>
          <p:grpSpPr>
            <a:xfrm flipH="1">
              <a:off x="277709" y="640813"/>
              <a:ext cx="134044" cy="134013"/>
              <a:chOff x="1101075" y="2142375"/>
              <a:chExt cx="439200" cy="439100"/>
            </a:xfrm>
          </p:grpSpPr>
          <p:sp>
            <p:nvSpPr>
              <p:cNvPr id="31" name="Google Shape;31;p2"/>
              <p:cNvSpPr/>
              <p:nvPr/>
            </p:nvSpPr>
            <p:spPr>
              <a:xfrm>
                <a:off x="1101075" y="2142375"/>
                <a:ext cx="439200" cy="439100"/>
              </a:xfrm>
              <a:custGeom>
                <a:avLst/>
                <a:gdLst/>
                <a:ahLst/>
                <a:cxnLst/>
                <a:rect l="l" t="t" r="r" b="b"/>
                <a:pathLst>
                  <a:path w="17568" h="17564" extrusionOk="0">
                    <a:moveTo>
                      <a:pt x="8792" y="1291"/>
                    </a:moveTo>
                    <a:cubicBezTo>
                      <a:pt x="10711" y="1291"/>
                      <a:pt x="12631" y="2008"/>
                      <a:pt x="14094" y="3501"/>
                    </a:cubicBezTo>
                    <a:cubicBezTo>
                      <a:pt x="15526" y="4902"/>
                      <a:pt x="16303" y="6807"/>
                      <a:pt x="16303" y="8803"/>
                    </a:cubicBezTo>
                    <a:cubicBezTo>
                      <a:pt x="16303" y="10814"/>
                      <a:pt x="15526" y="12688"/>
                      <a:pt x="14094" y="14120"/>
                    </a:cubicBezTo>
                    <a:cubicBezTo>
                      <a:pt x="12692" y="15552"/>
                      <a:pt x="10788" y="16329"/>
                      <a:pt x="8792" y="16329"/>
                    </a:cubicBezTo>
                    <a:cubicBezTo>
                      <a:pt x="6780" y="16329"/>
                      <a:pt x="4906" y="15552"/>
                      <a:pt x="3474" y="14120"/>
                    </a:cubicBezTo>
                    <a:cubicBezTo>
                      <a:pt x="2042" y="12718"/>
                      <a:pt x="1265" y="10814"/>
                      <a:pt x="1265" y="8803"/>
                    </a:cubicBezTo>
                    <a:cubicBezTo>
                      <a:pt x="1265" y="6807"/>
                      <a:pt x="2042" y="4918"/>
                      <a:pt x="3474" y="3501"/>
                    </a:cubicBezTo>
                    <a:cubicBezTo>
                      <a:pt x="4937" y="2023"/>
                      <a:pt x="6857" y="1291"/>
                      <a:pt x="8792" y="1291"/>
                    </a:cubicBezTo>
                    <a:close/>
                    <a:moveTo>
                      <a:pt x="8784" y="0"/>
                    </a:moveTo>
                    <a:cubicBezTo>
                      <a:pt x="6537" y="0"/>
                      <a:pt x="4289" y="857"/>
                      <a:pt x="2575" y="2571"/>
                    </a:cubicBezTo>
                    <a:cubicBezTo>
                      <a:pt x="915" y="4232"/>
                      <a:pt x="1" y="6441"/>
                      <a:pt x="1" y="8788"/>
                    </a:cubicBezTo>
                    <a:cubicBezTo>
                      <a:pt x="1" y="11134"/>
                      <a:pt x="915" y="13343"/>
                      <a:pt x="2575" y="15004"/>
                    </a:cubicBezTo>
                    <a:cubicBezTo>
                      <a:pt x="4236" y="16649"/>
                      <a:pt x="6445" y="17563"/>
                      <a:pt x="8792" y="17563"/>
                    </a:cubicBezTo>
                    <a:cubicBezTo>
                      <a:pt x="11123" y="17563"/>
                      <a:pt x="13332" y="16649"/>
                      <a:pt x="14993" y="15004"/>
                    </a:cubicBezTo>
                    <a:cubicBezTo>
                      <a:pt x="16653" y="13343"/>
                      <a:pt x="17568" y="11134"/>
                      <a:pt x="17568" y="8788"/>
                    </a:cubicBezTo>
                    <a:cubicBezTo>
                      <a:pt x="17568" y="6441"/>
                      <a:pt x="16653" y="4232"/>
                      <a:pt x="14993" y="2571"/>
                    </a:cubicBezTo>
                    <a:cubicBezTo>
                      <a:pt x="13279" y="857"/>
                      <a:pt x="11031" y="0"/>
                      <a:pt x="8784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78000">
                    <a:schemeClr val="lt1"/>
                  </a:gs>
                  <a:gs pos="100000">
                    <a:schemeClr val="lt1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32;p2"/>
              <p:cNvSpPr/>
              <p:nvPr/>
            </p:nvSpPr>
            <p:spPr>
              <a:xfrm>
                <a:off x="1189450" y="2242350"/>
                <a:ext cx="262850" cy="239700"/>
              </a:xfrm>
              <a:custGeom>
                <a:avLst/>
                <a:gdLst/>
                <a:ahLst/>
                <a:cxnLst/>
                <a:rect l="l" t="t" r="r" b="b"/>
                <a:pathLst>
                  <a:path w="10514" h="9588" extrusionOk="0">
                    <a:moveTo>
                      <a:pt x="5257" y="1269"/>
                    </a:moveTo>
                    <a:cubicBezTo>
                      <a:pt x="6171" y="1269"/>
                      <a:pt x="7054" y="1604"/>
                      <a:pt x="7771" y="2290"/>
                    </a:cubicBezTo>
                    <a:cubicBezTo>
                      <a:pt x="9127" y="3692"/>
                      <a:pt x="9127" y="5931"/>
                      <a:pt x="7771" y="7302"/>
                    </a:cubicBezTo>
                    <a:cubicBezTo>
                      <a:pt x="7070" y="7988"/>
                      <a:pt x="6159" y="8331"/>
                      <a:pt x="5253" y="8331"/>
                    </a:cubicBezTo>
                    <a:cubicBezTo>
                      <a:pt x="4346" y="8331"/>
                      <a:pt x="3444" y="7988"/>
                      <a:pt x="2758" y="7302"/>
                    </a:cubicBezTo>
                    <a:cubicBezTo>
                      <a:pt x="1387" y="5916"/>
                      <a:pt x="1387" y="3661"/>
                      <a:pt x="2758" y="2290"/>
                    </a:cubicBezTo>
                    <a:cubicBezTo>
                      <a:pt x="3444" y="1604"/>
                      <a:pt x="4342" y="1269"/>
                      <a:pt x="5257" y="1269"/>
                    </a:cubicBezTo>
                    <a:close/>
                    <a:moveTo>
                      <a:pt x="5255" y="1"/>
                    </a:moveTo>
                    <a:cubicBezTo>
                      <a:pt x="4026" y="1"/>
                      <a:pt x="2796" y="469"/>
                      <a:pt x="1859" y="1406"/>
                    </a:cubicBezTo>
                    <a:cubicBezTo>
                      <a:pt x="0" y="3265"/>
                      <a:pt x="0" y="6312"/>
                      <a:pt x="1859" y="8186"/>
                    </a:cubicBezTo>
                    <a:cubicBezTo>
                      <a:pt x="2788" y="9116"/>
                      <a:pt x="4038" y="9588"/>
                      <a:pt x="5257" y="9588"/>
                    </a:cubicBezTo>
                    <a:cubicBezTo>
                      <a:pt x="6491" y="9588"/>
                      <a:pt x="7710" y="9131"/>
                      <a:pt x="8639" y="8186"/>
                    </a:cubicBezTo>
                    <a:cubicBezTo>
                      <a:pt x="10513" y="6312"/>
                      <a:pt x="10513" y="3265"/>
                      <a:pt x="8639" y="1406"/>
                    </a:cubicBezTo>
                    <a:cubicBezTo>
                      <a:pt x="7710" y="469"/>
                      <a:pt x="6483" y="1"/>
                      <a:pt x="5255" y="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78000">
                    <a:schemeClr val="lt1"/>
                  </a:gs>
                  <a:gs pos="100000">
                    <a:schemeClr val="lt1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3" name="Google Shape;33;p2"/>
          <p:cNvGrpSpPr/>
          <p:nvPr/>
        </p:nvGrpSpPr>
        <p:grpSpPr>
          <a:xfrm>
            <a:off x="6385735" y="3039700"/>
            <a:ext cx="3920501" cy="3213899"/>
            <a:chOff x="6309535" y="2842975"/>
            <a:chExt cx="3920501" cy="3213899"/>
          </a:xfrm>
        </p:grpSpPr>
        <p:pic>
          <p:nvPicPr>
            <p:cNvPr id="34" name="Google Shape;34;p2"/>
            <p:cNvPicPr preferRelativeResize="0"/>
            <p:nvPr/>
          </p:nvPicPr>
          <p:blipFill rotWithShape="1">
            <a:blip r:embed="rId3">
              <a:alphaModFix/>
            </a:blip>
            <a:srcRect l="16960" t="24718" r="7121" b="26177"/>
            <a:stretch/>
          </p:blipFill>
          <p:spPr>
            <a:xfrm>
              <a:off x="6309535" y="3064650"/>
              <a:ext cx="3920501" cy="29922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5" name="Google Shape;35;p2"/>
            <p:cNvSpPr/>
            <p:nvPr/>
          </p:nvSpPr>
          <p:spPr>
            <a:xfrm rot="10800000">
              <a:off x="7535449" y="2941132"/>
              <a:ext cx="981776" cy="2307791"/>
            </a:xfrm>
            <a:custGeom>
              <a:avLst/>
              <a:gdLst/>
              <a:ahLst/>
              <a:cxnLst/>
              <a:rect l="l" t="t" r="r" b="b"/>
              <a:pathLst>
                <a:path w="23937" h="56267" extrusionOk="0">
                  <a:moveTo>
                    <a:pt x="12997" y="1"/>
                  </a:moveTo>
                  <a:lnTo>
                    <a:pt x="12784" y="214"/>
                  </a:lnTo>
                  <a:lnTo>
                    <a:pt x="23098" y="10513"/>
                  </a:lnTo>
                  <a:cubicBezTo>
                    <a:pt x="23434" y="10864"/>
                    <a:pt x="23632" y="11321"/>
                    <a:pt x="23632" y="11808"/>
                  </a:cubicBezTo>
                  <a:cubicBezTo>
                    <a:pt x="23632" y="12311"/>
                    <a:pt x="23434" y="12768"/>
                    <a:pt x="23098" y="13104"/>
                  </a:cubicBezTo>
                  <a:lnTo>
                    <a:pt x="21925" y="14261"/>
                  </a:lnTo>
                  <a:cubicBezTo>
                    <a:pt x="21575" y="14627"/>
                    <a:pt x="21110" y="14810"/>
                    <a:pt x="20642" y="14810"/>
                  </a:cubicBezTo>
                  <a:cubicBezTo>
                    <a:pt x="20173" y="14810"/>
                    <a:pt x="19701" y="14627"/>
                    <a:pt x="19335" y="14261"/>
                  </a:cubicBezTo>
                  <a:lnTo>
                    <a:pt x="16958" y="11885"/>
                  </a:lnTo>
                  <a:cubicBezTo>
                    <a:pt x="16547" y="11489"/>
                    <a:pt x="16029" y="11260"/>
                    <a:pt x="15435" y="11260"/>
                  </a:cubicBezTo>
                  <a:cubicBezTo>
                    <a:pt x="14841" y="11260"/>
                    <a:pt x="14307" y="11489"/>
                    <a:pt x="13911" y="11885"/>
                  </a:cubicBezTo>
                  <a:lnTo>
                    <a:pt x="12525" y="13271"/>
                  </a:lnTo>
                  <a:cubicBezTo>
                    <a:pt x="12129" y="13698"/>
                    <a:pt x="11900" y="14231"/>
                    <a:pt x="11900" y="14795"/>
                  </a:cubicBezTo>
                  <a:cubicBezTo>
                    <a:pt x="11900" y="15374"/>
                    <a:pt x="12129" y="15922"/>
                    <a:pt x="12525" y="16318"/>
                  </a:cubicBezTo>
                  <a:cubicBezTo>
                    <a:pt x="12860" y="16669"/>
                    <a:pt x="13058" y="17126"/>
                    <a:pt x="13058" y="17629"/>
                  </a:cubicBezTo>
                  <a:cubicBezTo>
                    <a:pt x="13058" y="18116"/>
                    <a:pt x="12860" y="18573"/>
                    <a:pt x="12525" y="18924"/>
                  </a:cubicBezTo>
                  <a:lnTo>
                    <a:pt x="11489" y="19944"/>
                  </a:lnTo>
                  <a:cubicBezTo>
                    <a:pt x="11154" y="20295"/>
                    <a:pt x="10696" y="20478"/>
                    <a:pt x="10209" y="20478"/>
                  </a:cubicBezTo>
                  <a:lnTo>
                    <a:pt x="9569" y="20478"/>
                  </a:lnTo>
                  <a:cubicBezTo>
                    <a:pt x="8990" y="20478"/>
                    <a:pt x="8457" y="20706"/>
                    <a:pt x="8045" y="21102"/>
                  </a:cubicBezTo>
                  <a:lnTo>
                    <a:pt x="3353" y="25810"/>
                  </a:lnTo>
                  <a:cubicBezTo>
                    <a:pt x="2515" y="26648"/>
                    <a:pt x="2515" y="28004"/>
                    <a:pt x="3353" y="28842"/>
                  </a:cubicBezTo>
                  <a:lnTo>
                    <a:pt x="10529" y="36018"/>
                  </a:lnTo>
                  <a:cubicBezTo>
                    <a:pt x="10864" y="36369"/>
                    <a:pt x="11062" y="36826"/>
                    <a:pt x="11062" y="37313"/>
                  </a:cubicBezTo>
                  <a:cubicBezTo>
                    <a:pt x="11062" y="37801"/>
                    <a:pt x="10864" y="38273"/>
                    <a:pt x="10529" y="38608"/>
                  </a:cubicBezTo>
                  <a:lnTo>
                    <a:pt x="8198" y="40940"/>
                  </a:lnTo>
                  <a:cubicBezTo>
                    <a:pt x="7802" y="41351"/>
                    <a:pt x="7573" y="41884"/>
                    <a:pt x="7573" y="42463"/>
                  </a:cubicBezTo>
                  <a:lnTo>
                    <a:pt x="7573" y="47720"/>
                  </a:lnTo>
                  <a:cubicBezTo>
                    <a:pt x="7573" y="48207"/>
                    <a:pt x="7390" y="48664"/>
                    <a:pt x="7040" y="49015"/>
                  </a:cubicBezTo>
                  <a:lnTo>
                    <a:pt x="1" y="56054"/>
                  </a:lnTo>
                  <a:lnTo>
                    <a:pt x="199" y="56267"/>
                  </a:lnTo>
                  <a:lnTo>
                    <a:pt x="7268" y="49274"/>
                  </a:lnTo>
                  <a:cubicBezTo>
                    <a:pt x="7664" y="48862"/>
                    <a:pt x="7893" y="48329"/>
                    <a:pt x="7893" y="47750"/>
                  </a:cubicBezTo>
                  <a:lnTo>
                    <a:pt x="7893" y="42494"/>
                  </a:lnTo>
                  <a:cubicBezTo>
                    <a:pt x="7893" y="42006"/>
                    <a:pt x="8091" y="41549"/>
                    <a:pt x="8426" y="41199"/>
                  </a:cubicBezTo>
                  <a:lnTo>
                    <a:pt x="10757" y="38883"/>
                  </a:lnTo>
                  <a:cubicBezTo>
                    <a:pt x="11154" y="38456"/>
                    <a:pt x="11382" y="37923"/>
                    <a:pt x="11382" y="37359"/>
                  </a:cubicBezTo>
                  <a:cubicBezTo>
                    <a:pt x="11382" y="36765"/>
                    <a:pt x="11154" y="36232"/>
                    <a:pt x="10757" y="35835"/>
                  </a:cubicBezTo>
                  <a:lnTo>
                    <a:pt x="3581" y="28644"/>
                  </a:lnTo>
                  <a:cubicBezTo>
                    <a:pt x="2850" y="27943"/>
                    <a:pt x="2850" y="26785"/>
                    <a:pt x="3581" y="26054"/>
                  </a:cubicBezTo>
                  <a:lnTo>
                    <a:pt x="8274" y="21346"/>
                  </a:lnTo>
                  <a:cubicBezTo>
                    <a:pt x="8624" y="21011"/>
                    <a:pt x="9081" y="20813"/>
                    <a:pt x="9569" y="20813"/>
                  </a:cubicBezTo>
                  <a:lnTo>
                    <a:pt x="10209" y="20813"/>
                  </a:lnTo>
                  <a:cubicBezTo>
                    <a:pt x="10788" y="20813"/>
                    <a:pt x="11321" y="20584"/>
                    <a:pt x="11732" y="20188"/>
                  </a:cubicBezTo>
                  <a:lnTo>
                    <a:pt x="12753" y="19167"/>
                  </a:lnTo>
                  <a:cubicBezTo>
                    <a:pt x="13149" y="18741"/>
                    <a:pt x="13378" y="18208"/>
                    <a:pt x="13378" y="17644"/>
                  </a:cubicBezTo>
                  <a:cubicBezTo>
                    <a:pt x="13378" y="17050"/>
                    <a:pt x="13149" y="16516"/>
                    <a:pt x="12753" y="16120"/>
                  </a:cubicBezTo>
                  <a:cubicBezTo>
                    <a:pt x="12418" y="15770"/>
                    <a:pt x="12220" y="15313"/>
                    <a:pt x="12220" y="14825"/>
                  </a:cubicBezTo>
                  <a:cubicBezTo>
                    <a:pt x="12220" y="14322"/>
                    <a:pt x="12418" y="13865"/>
                    <a:pt x="12753" y="13530"/>
                  </a:cubicBezTo>
                  <a:lnTo>
                    <a:pt x="14140" y="12128"/>
                  </a:lnTo>
                  <a:cubicBezTo>
                    <a:pt x="14490" y="11793"/>
                    <a:pt x="14947" y="11595"/>
                    <a:pt x="15435" y="11595"/>
                  </a:cubicBezTo>
                  <a:cubicBezTo>
                    <a:pt x="15938" y="11595"/>
                    <a:pt x="16395" y="11793"/>
                    <a:pt x="16730" y="12128"/>
                  </a:cubicBezTo>
                  <a:lnTo>
                    <a:pt x="19107" y="14520"/>
                  </a:lnTo>
                  <a:cubicBezTo>
                    <a:pt x="19526" y="14939"/>
                    <a:pt x="20074" y="15149"/>
                    <a:pt x="20623" y="15149"/>
                  </a:cubicBezTo>
                  <a:cubicBezTo>
                    <a:pt x="21171" y="15149"/>
                    <a:pt x="21720" y="14939"/>
                    <a:pt x="22139" y="14520"/>
                  </a:cubicBezTo>
                  <a:lnTo>
                    <a:pt x="23297" y="13347"/>
                  </a:lnTo>
                  <a:cubicBezTo>
                    <a:pt x="23708" y="12936"/>
                    <a:pt x="23936" y="12403"/>
                    <a:pt x="23936" y="11824"/>
                  </a:cubicBezTo>
                  <a:cubicBezTo>
                    <a:pt x="23936" y="11260"/>
                    <a:pt x="23708" y="10711"/>
                    <a:pt x="23297" y="10300"/>
                  </a:cubicBezTo>
                  <a:lnTo>
                    <a:pt x="12997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40000">
                  <a:srgbClr val="FF9900">
                    <a:alpha val="40784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2700006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 rot="10800000">
              <a:off x="7694795" y="2941747"/>
              <a:ext cx="981776" cy="2307791"/>
            </a:xfrm>
            <a:custGeom>
              <a:avLst/>
              <a:gdLst/>
              <a:ahLst/>
              <a:cxnLst/>
              <a:rect l="l" t="t" r="r" b="b"/>
              <a:pathLst>
                <a:path w="23937" h="56267" extrusionOk="0">
                  <a:moveTo>
                    <a:pt x="12997" y="0"/>
                  </a:moveTo>
                  <a:lnTo>
                    <a:pt x="12784" y="214"/>
                  </a:lnTo>
                  <a:lnTo>
                    <a:pt x="23098" y="10513"/>
                  </a:lnTo>
                  <a:cubicBezTo>
                    <a:pt x="23434" y="10848"/>
                    <a:pt x="23632" y="11305"/>
                    <a:pt x="23632" y="11808"/>
                  </a:cubicBezTo>
                  <a:cubicBezTo>
                    <a:pt x="23632" y="12296"/>
                    <a:pt x="23434" y="12753"/>
                    <a:pt x="23098" y="13103"/>
                  </a:cubicBezTo>
                  <a:lnTo>
                    <a:pt x="21925" y="14261"/>
                  </a:lnTo>
                  <a:cubicBezTo>
                    <a:pt x="21575" y="14627"/>
                    <a:pt x="21110" y="14810"/>
                    <a:pt x="20642" y="14810"/>
                  </a:cubicBezTo>
                  <a:cubicBezTo>
                    <a:pt x="20173" y="14810"/>
                    <a:pt x="19701" y="14627"/>
                    <a:pt x="19335" y="14261"/>
                  </a:cubicBezTo>
                  <a:lnTo>
                    <a:pt x="16958" y="11884"/>
                  </a:lnTo>
                  <a:cubicBezTo>
                    <a:pt x="16547" y="11488"/>
                    <a:pt x="16029" y="11260"/>
                    <a:pt x="15435" y="11260"/>
                  </a:cubicBezTo>
                  <a:cubicBezTo>
                    <a:pt x="14840" y="11260"/>
                    <a:pt x="14307" y="11488"/>
                    <a:pt x="13911" y="11884"/>
                  </a:cubicBezTo>
                  <a:lnTo>
                    <a:pt x="12525" y="13271"/>
                  </a:lnTo>
                  <a:cubicBezTo>
                    <a:pt x="11687" y="14109"/>
                    <a:pt x="11687" y="15465"/>
                    <a:pt x="12525" y="16303"/>
                  </a:cubicBezTo>
                  <a:cubicBezTo>
                    <a:pt x="12860" y="16638"/>
                    <a:pt x="13058" y="17095"/>
                    <a:pt x="13058" y="17598"/>
                  </a:cubicBezTo>
                  <a:cubicBezTo>
                    <a:pt x="13058" y="18085"/>
                    <a:pt x="12860" y="18543"/>
                    <a:pt x="12525" y="18893"/>
                  </a:cubicBezTo>
                  <a:lnTo>
                    <a:pt x="11489" y="19914"/>
                  </a:lnTo>
                  <a:cubicBezTo>
                    <a:pt x="11153" y="20264"/>
                    <a:pt x="10696" y="20447"/>
                    <a:pt x="10193" y="20447"/>
                  </a:cubicBezTo>
                  <a:lnTo>
                    <a:pt x="9569" y="20447"/>
                  </a:lnTo>
                  <a:cubicBezTo>
                    <a:pt x="8975" y="20447"/>
                    <a:pt x="8441" y="20676"/>
                    <a:pt x="8045" y="21087"/>
                  </a:cubicBezTo>
                  <a:lnTo>
                    <a:pt x="3337" y="25780"/>
                  </a:lnTo>
                  <a:cubicBezTo>
                    <a:pt x="2941" y="26206"/>
                    <a:pt x="2713" y="26739"/>
                    <a:pt x="2713" y="27303"/>
                  </a:cubicBezTo>
                  <a:cubicBezTo>
                    <a:pt x="2713" y="27897"/>
                    <a:pt x="2941" y="28431"/>
                    <a:pt x="3337" y="28827"/>
                  </a:cubicBezTo>
                  <a:lnTo>
                    <a:pt x="10529" y="36018"/>
                  </a:lnTo>
                  <a:cubicBezTo>
                    <a:pt x="11245" y="36719"/>
                    <a:pt x="11245" y="37877"/>
                    <a:pt x="10529" y="38608"/>
                  </a:cubicBezTo>
                  <a:lnTo>
                    <a:pt x="8198" y="40924"/>
                  </a:lnTo>
                  <a:cubicBezTo>
                    <a:pt x="7801" y="41351"/>
                    <a:pt x="7573" y="41884"/>
                    <a:pt x="7573" y="42448"/>
                  </a:cubicBezTo>
                  <a:lnTo>
                    <a:pt x="7573" y="47704"/>
                  </a:lnTo>
                  <a:cubicBezTo>
                    <a:pt x="7573" y="48207"/>
                    <a:pt x="7375" y="48664"/>
                    <a:pt x="7040" y="48999"/>
                  </a:cubicBezTo>
                  <a:lnTo>
                    <a:pt x="1" y="56053"/>
                  </a:lnTo>
                  <a:lnTo>
                    <a:pt x="199" y="56267"/>
                  </a:lnTo>
                  <a:lnTo>
                    <a:pt x="7268" y="49212"/>
                  </a:lnTo>
                  <a:cubicBezTo>
                    <a:pt x="7664" y="48801"/>
                    <a:pt x="7893" y="48268"/>
                    <a:pt x="7893" y="47689"/>
                  </a:cubicBezTo>
                  <a:lnTo>
                    <a:pt x="7893" y="42432"/>
                  </a:lnTo>
                  <a:cubicBezTo>
                    <a:pt x="7893" y="41945"/>
                    <a:pt x="8091" y="41473"/>
                    <a:pt x="8426" y="41137"/>
                  </a:cubicBezTo>
                  <a:lnTo>
                    <a:pt x="10757" y="38806"/>
                  </a:lnTo>
                  <a:cubicBezTo>
                    <a:pt x="11595" y="37984"/>
                    <a:pt x="11595" y="36628"/>
                    <a:pt x="10757" y="35790"/>
                  </a:cubicBezTo>
                  <a:lnTo>
                    <a:pt x="3581" y="28598"/>
                  </a:lnTo>
                  <a:cubicBezTo>
                    <a:pt x="3231" y="28263"/>
                    <a:pt x="3048" y="27806"/>
                    <a:pt x="3048" y="27318"/>
                  </a:cubicBezTo>
                  <a:cubicBezTo>
                    <a:pt x="3048" y="26816"/>
                    <a:pt x="3231" y="26359"/>
                    <a:pt x="3581" y="26023"/>
                  </a:cubicBezTo>
                  <a:lnTo>
                    <a:pt x="8274" y="21346"/>
                  </a:lnTo>
                  <a:cubicBezTo>
                    <a:pt x="8624" y="21011"/>
                    <a:pt x="9081" y="20813"/>
                    <a:pt x="9569" y="20813"/>
                  </a:cubicBezTo>
                  <a:lnTo>
                    <a:pt x="10209" y="20813"/>
                  </a:lnTo>
                  <a:cubicBezTo>
                    <a:pt x="10788" y="20813"/>
                    <a:pt x="11321" y="20584"/>
                    <a:pt x="11732" y="20188"/>
                  </a:cubicBezTo>
                  <a:lnTo>
                    <a:pt x="12753" y="19152"/>
                  </a:lnTo>
                  <a:cubicBezTo>
                    <a:pt x="13149" y="18741"/>
                    <a:pt x="13378" y="18207"/>
                    <a:pt x="13378" y="17628"/>
                  </a:cubicBezTo>
                  <a:cubicBezTo>
                    <a:pt x="13378" y="17049"/>
                    <a:pt x="13149" y="16516"/>
                    <a:pt x="12753" y="16105"/>
                  </a:cubicBezTo>
                  <a:cubicBezTo>
                    <a:pt x="12037" y="15404"/>
                    <a:pt x="12037" y="14246"/>
                    <a:pt x="12753" y="13515"/>
                  </a:cubicBezTo>
                  <a:lnTo>
                    <a:pt x="14140" y="12128"/>
                  </a:lnTo>
                  <a:cubicBezTo>
                    <a:pt x="14490" y="11793"/>
                    <a:pt x="14947" y="11595"/>
                    <a:pt x="15435" y="11595"/>
                  </a:cubicBezTo>
                  <a:cubicBezTo>
                    <a:pt x="15937" y="11595"/>
                    <a:pt x="16395" y="11793"/>
                    <a:pt x="16730" y="12128"/>
                  </a:cubicBezTo>
                  <a:lnTo>
                    <a:pt x="19106" y="14505"/>
                  </a:lnTo>
                  <a:cubicBezTo>
                    <a:pt x="19525" y="14924"/>
                    <a:pt x="20074" y="15133"/>
                    <a:pt x="20622" y="15133"/>
                  </a:cubicBezTo>
                  <a:cubicBezTo>
                    <a:pt x="21171" y="15133"/>
                    <a:pt x="21719" y="14924"/>
                    <a:pt x="22138" y="14505"/>
                  </a:cubicBezTo>
                  <a:lnTo>
                    <a:pt x="23296" y="13347"/>
                  </a:lnTo>
                  <a:cubicBezTo>
                    <a:pt x="23708" y="12936"/>
                    <a:pt x="23936" y="12402"/>
                    <a:pt x="23936" y="11823"/>
                  </a:cubicBezTo>
                  <a:cubicBezTo>
                    <a:pt x="23936" y="11229"/>
                    <a:pt x="23708" y="10696"/>
                    <a:pt x="23296" y="10300"/>
                  </a:cubicBezTo>
                  <a:lnTo>
                    <a:pt x="12997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40000">
                  <a:srgbClr val="FF9900">
                    <a:alpha val="40784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2700006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7" name="Google Shape;37;p2"/>
            <p:cNvGrpSpPr/>
            <p:nvPr/>
          </p:nvGrpSpPr>
          <p:grpSpPr>
            <a:xfrm>
              <a:off x="7280400" y="3719575"/>
              <a:ext cx="582050" cy="582425"/>
              <a:chOff x="959750" y="3039275"/>
              <a:chExt cx="582050" cy="582425"/>
            </a:xfrm>
          </p:grpSpPr>
          <p:sp>
            <p:nvSpPr>
              <p:cNvPr id="38" name="Google Shape;38;p2"/>
              <p:cNvSpPr/>
              <p:nvPr/>
            </p:nvSpPr>
            <p:spPr>
              <a:xfrm>
                <a:off x="959750" y="3498275"/>
                <a:ext cx="123450" cy="123425"/>
              </a:xfrm>
              <a:custGeom>
                <a:avLst/>
                <a:gdLst/>
                <a:ahLst/>
                <a:cxnLst/>
                <a:rect l="l" t="t" r="r" b="b"/>
                <a:pathLst>
                  <a:path w="4938" h="4937" extrusionOk="0">
                    <a:moveTo>
                      <a:pt x="1403" y="0"/>
                    </a:moveTo>
                    <a:lnTo>
                      <a:pt x="1" y="1402"/>
                    </a:lnTo>
                    <a:lnTo>
                      <a:pt x="3536" y="4937"/>
                    </a:lnTo>
                    <a:lnTo>
                      <a:pt x="4937" y="3535"/>
                    </a:lnTo>
                    <a:lnTo>
                      <a:pt x="1403" y="0"/>
                    </a:lnTo>
                    <a:close/>
                  </a:path>
                </a:pathLst>
              </a:custGeom>
              <a:gradFill>
                <a:gsLst>
                  <a:gs pos="0">
                    <a:srgbClr val="0C0A9E">
                      <a:alpha val="20000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1350003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>
                <a:off x="1035950" y="3421700"/>
                <a:ext cx="123425" cy="123825"/>
              </a:xfrm>
              <a:custGeom>
                <a:avLst/>
                <a:gdLst/>
                <a:ahLst/>
                <a:cxnLst/>
                <a:rect l="l" t="t" r="r" b="b"/>
                <a:pathLst>
                  <a:path w="4937" h="4953" extrusionOk="0">
                    <a:moveTo>
                      <a:pt x="1402" y="1"/>
                    </a:moveTo>
                    <a:lnTo>
                      <a:pt x="0" y="1403"/>
                    </a:lnTo>
                    <a:lnTo>
                      <a:pt x="3535" y="4952"/>
                    </a:lnTo>
                    <a:lnTo>
                      <a:pt x="4937" y="3551"/>
                    </a:lnTo>
                    <a:lnTo>
                      <a:pt x="1402" y="1"/>
                    </a:lnTo>
                    <a:close/>
                  </a:path>
                </a:pathLst>
              </a:custGeom>
              <a:gradFill>
                <a:gsLst>
                  <a:gs pos="0">
                    <a:srgbClr val="0C0A9E">
                      <a:alpha val="20000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1350003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40;p2"/>
              <p:cNvSpPr/>
              <p:nvPr/>
            </p:nvSpPr>
            <p:spPr>
              <a:xfrm>
                <a:off x="1112500" y="3345525"/>
                <a:ext cx="123825" cy="123450"/>
              </a:xfrm>
              <a:custGeom>
                <a:avLst/>
                <a:gdLst/>
                <a:ahLst/>
                <a:cxnLst/>
                <a:rect l="l" t="t" r="r" b="b"/>
                <a:pathLst>
                  <a:path w="4953" h="4938" extrusionOk="0">
                    <a:moveTo>
                      <a:pt x="1402" y="1"/>
                    </a:moveTo>
                    <a:lnTo>
                      <a:pt x="1" y="1402"/>
                    </a:lnTo>
                    <a:lnTo>
                      <a:pt x="3551" y="4937"/>
                    </a:lnTo>
                    <a:lnTo>
                      <a:pt x="4952" y="3535"/>
                    </a:lnTo>
                    <a:lnTo>
                      <a:pt x="1402" y="1"/>
                    </a:lnTo>
                    <a:close/>
                  </a:path>
                </a:pathLst>
              </a:custGeom>
              <a:gradFill>
                <a:gsLst>
                  <a:gs pos="0">
                    <a:srgbClr val="0C0A9E">
                      <a:alpha val="20000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1350003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41;p2"/>
              <p:cNvSpPr/>
              <p:nvPr/>
            </p:nvSpPr>
            <p:spPr>
              <a:xfrm>
                <a:off x="1188675" y="3268975"/>
                <a:ext cx="123825" cy="123425"/>
              </a:xfrm>
              <a:custGeom>
                <a:avLst/>
                <a:gdLst/>
                <a:ahLst/>
                <a:cxnLst/>
                <a:rect l="l" t="t" r="r" b="b"/>
                <a:pathLst>
                  <a:path w="4953" h="4937" extrusionOk="0">
                    <a:moveTo>
                      <a:pt x="1402" y="0"/>
                    </a:moveTo>
                    <a:lnTo>
                      <a:pt x="1" y="1402"/>
                    </a:lnTo>
                    <a:lnTo>
                      <a:pt x="3551" y="4937"/>
                    </a:lnTo>
                    <a:lnTo>
                      <a:pt x="4952" y="3550"/>
                    </a:lnTo>
                    <a:lnTo>
                      <a:pt x="1402" y="0"/>
                    </a:lnTo>
                    <a:close/>
                  </a:path>
                </a:pathLst>
              </a:custGeom>
              <a:gradFill>
                <a:gsLst>
                  <a:gs pos="0">
                    <a:srgbClr val="0C0A9E">
                      <a:alpha val="20000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1350003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42;p2"/>
              <p:cNvSpPr/>
              <p:nvPr/>
            </p:nvSpPr>
            <p:spPr>
              <a:xfrm>
                <a:off x="1265625" y="3192800"/>
                <a:ext cx="123425" cy="123425"/>
              </a:xfrm>
              <a:custGeom>
                <a:avLst/>
                <a:gdLst/>
                <a:ahLst/>
                <a:cxnLst/>
                <a:rect l="l" t="t" r="r" b="b"/>
                <a:pathLst>
                  <a:path w="4937" h="4937" extrusionOk="0">
                    <a:moveTo>
                      <a:pt x="1402" y="0"/>
                    </a:moveTo>
                    <a:lnTo>
                      <a:pt x="0" y="1386"/>
                    </a:lnTo>
                    <a:lnTo>
                      <a:pt x="3535" y="4936"/>
                    </a:lnTo>
                    <a:lnTo>
                      <a:pt x="4937" y="3535"/>
                    </a:lnTo>
                    <a:lnTo>
                      <a:pt x="1402" y="0"/>
                    </a:lnTo>
                    <a:close/>
                  </a:path>
                </a:pathLst>
              </a:custGeom>
              <a:gradFill>
                <a:gsLst>
                  <a:gs pos="0">
                    <a:srgbClr val="0C0A9E">
                      <a:alpha val="20000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1350003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43;p2"/>
              <p:cNvSpPr/>
              <p:nvPr/>
            </p:nvSpPr>
            <p:spPr>
              <a:xfrm>
                <a:off x="1341800" y="3116225"/>
                <a:ext cx="123450" cy="123450"/>
              </a:xfrm>
              <a:custGeom>
                <a:avLst/>
                <a:gdLst/>
                <a:ahLst/>
                <a:cxnLst/>
                <a:rect l="l" t="t" r="r" b="b"/>
                <a:pathLst>
                  <a:path w="4938" h="4938" extrusionOk="0">
                    <a:moveTo>
                      <a:pt x="1402" y="1"/>
                    </a:moveTo>
                    <a:lnTo>
                      <a:pt x="1" y="1402"/>
                    </a:lnTo>
                    <a:lnTo>
                      <a:pt x="3535" y="4937"/>
                    </a:lnTo>
                    <a:lnTo>
                      <a:pt x="4937" y="3535"/>
                    </a:lnTo>
                    <a:lnTo>
                      <a:pt x="1402" y="1"/>
                    </a:lnTo>
                    <a:close/>
                  </a:path>
                </a:pathLst>
              </a:custGeom>
              <a:gradFill>
                <a:gsLst>
                  <a:gs pos="0">
                    <a:srgbClr val="0C0A9E">
                      <a:alpha val="20000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1350003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44;p2"/>
              <p:cNvSpPr/>
              <p:nvPr/>
            </p:nvSpPr>
            <p:spPr>
              <a:xfrm>
                <a:off x="1418375" y="3039275"/>
                <a:ext cx="123425" cy="123825"/>
              </a:xfrm>
              <a:custGeom>
                <a:avLst/>
                <a:gdLst/>
                <a:ahLst/>
                <a:cxnLst/>
                <a:rect l="l" t="t" r="r" b="b"/>
                <a:pathLst>
                  <a:path w="4937" h="4953" extrusionOk="0">
                    <a:moveTo>
                      <a:pt x="1387" y="1"/>
                    </a:moveTo>
                    <a:lnTo>
                      <a:pt x="0" y="1403"/>
                    </a:lnTo>
                    <a:lnTo>
                      <a:pt x="3535" y="4953"/>
                    </a:lnTo>
                    <a:lnTo>
                      <a:pt x="4936" y="3551"/>
                    </a:lnTo>
                    <a:lnTo>
                      <a:pt x="1387" y="1"/>
                    </a:lnTo>
                    <a:close/>
                  </a:path>
                </a:pathLst>
              </a:custGeom>
              <a:gradFill>
                <a:gsLst>
                  <a:gs pos="0">
                    <a:srgbClr val="0C0A9E">
                      <a:alpha val="20000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1350003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5" name="Google Shape;45;p2"/>
            <p:cNvSpPr/>
            <p:nvPr/>
          </p:nvSpPr>
          <p:spPr>
            <a:xfrm>
              <a:off x="8430775" y="2842975"/>
              <a:ext cx="480893" cy="475828"/>
            </a:xfrm>
            <a:custGeom>
              <a:avLst/>
              <a:gdLst/>
              <a:ahLst/>
              <a:cxnLst/>
              <a:rect l="l" t="t" r="r" b="b"/>
              <a:pathLst>
                <a:path w="36171" h="35790" extrusionOk="0">
                  <a:moveTo>
                    <a:pt x="34030" y="1"/>
                  </a:moveTo>
                  <a:cubicBezTo>
                    <a:pt x="33531" y="1"/>
                    <a:pt x="33032" y="191"/>
                    <a:pt x="32651" y="572"/>
                  </a:cubicBezTo>
                  <a:cubicBezTo>
                    <a:pt x="31890" y="1334"/>
                    <a:pt x="31890" y="2568"/>
                    <a:pt x="32651" y="3330"/>
                  </a:cubicBezTo>
                  <a:cubicBezTo>
                    <a:pt x="33032" y="3711"/>
                    <a:pt x="33531" y="3901"/>
                    <a:pt x="34030" y="3901"/>
                  </a:cubicBezTo>
                  <a:cubicBezTo>
                    <a:pt x="34529" y="3901"/>
                    <a:pt x="35028" y="3711"/>
                    <a:pt x="35409" y="3330"/>
                  </a:cubicBezTo>
                  <a:cubicBezTo>
                    <a:pt x="36171" y="2568"/>
                    <a:pt x="36171" y="1334"/>
                    <a:pt x="35409" y="572"/>
                  </a:cubicBezTo>
                  <a:cubicBezTo>
                    <a:pt x="35028" y="191"/>
                    <a:pt x="34529" y="1"/>
                    <a:pt x="34030" y="1"/>
                  </a:cubicBezTo>
                  <a:close/>
                  <a:moveTo>
                    <a:pt x="27662" y="6385"/>
                  </a:moveTo>
                  <a:cubicBezTo>
                    <a:pt x="27163" y="6385"/>
                    <a:pt x="26664" y="6575"/>
                    <a:pt x="26283" y="6956"/>
                  </a:cubicBezTo>
                  <a:cubicBezTo>
                    <a:pt x="25521" y="7718"/>
                    <a:pt x="25521" y="8952"/>
                    <a:pt x="26283" y="9714"/>
                  </a:cubicBezTo>
                  <a:cubicBezTo>
                    <a:pt x="26664" y="10095"/>
                    <a:pt x="27163" y="10285"/>
                    <a:pt x="27662" y="10285"/>
                  </a:cubicBezTo>
                  <a:cubicBezTo>
                    <a:pt x="28161" y="10285"/>
                    <a:pt x="28660" y="10095"/>
                    <a:pt x="29040" y="9714"/>
                  </a:cubicBezTo>
                  <a:cubicBezTo>
                    <a:pt x="29802" y="8952"/>
                    <a:pt x="29802" y="7718"/>
                    <a:pt x="29040" y="6956"/>
                  </a:cubicBezTo>
                  <a:cubicBezTo>
                    <a:pt x="28660" y="6575"/>
                    <a:pt x="28161" y="6385"/>
                    <a:pt x="27662" y="6385"/>
                  </a:cubicBezTo>
                  <a:close/>
                  <a:moveTo>
                    <a:pt x="21285" y="12753"/>
                  </a:moveTo>
                  <a:cubicBezTo>
                    <a:pt x="20783" y="12753"/>
                    <a:pt x="20280" y="12944"/>
                    <a:pt x="19899" y="13325"/>
                  </a:cubicBezTo>
                  <a:cubicBezTo>
                    <a:pt x="19137" y="14086"/>
                    <a:pt x="19137" y="15336"/>
                    <a:pt x="19899" y="16097"/>
                  </a:cubicBezTo>
                  <a:cubicBezTo>
                    <a:pt x="20280" y="16478"/>
                    <a:pt x="20783" y="16669"/>
                    <a:pt x="21285" y="16669"/>
                  </a:cubicBezTo>
                  <a:cubicBezTo>
                    <a:pt x="21788" y="16669"/>
                    <a:pt x="22291" y="16478"/>
                    <a:pt x="22672" y="16097"/>
                  </a:cubicBezTo>
                  <a:cubicBezTo>
                    <a:pt x="23434" y="15336"/>
                    <a:pt x="23434" y="14086"/>
                    <a:pt x="22672" y="13325"/>
                  </a:cubicBezTo>
                  <a:cubicBezTo>
                    <a:pt x="22291" y="12944"/>
                    <a:pt x="21788" y="12753"/>
                    <a:pt x="21285" y="12753"/>
                  </a:cubicBezTo>
                  <a:close/>
                  <a:moveTo>
                    <a:pt x="14917" y="19128"/>
                  </a:moveTo>
                  <a:cubicBezTo>
                    <a:pt x="14415" y="19128"/>
                    <a:pt x="13913" y="19318"/>
                    <a:pt x="13530" y="19693"/>
                  </a:cubicBezTo>
                  <a:cubicBezTo>
                    <a:pt x="12768" y="20455"/>
                    <a:pt x="12768" y="21689"/>
                    <a:pt x="13530" y="22451"/>
                  </a:cubicBezTo>
                  <a:cubicBezTo>
                    <a:pt x="13911" y="22832"/>
                    <a:pt x="14410" y="23022"/>
                    <a:pt x="14909" y="23022"/>
                  </a:cubicBezTo>
                  <a:cubicBezTo>
                    <a:pt x="15408" y="23022"/>
                    <a:pt x="15907" y="22832"/>
                    <a:pt x="16288" y="22451"/>
                  </a:cubicBezTo>
                  <a:cubicBezTo>
                    <a:pt x="17050" y="21689"/>
                    <a:pt x="17050" y="20455"/>
                    <a:pt x="16288" y="19693"/>
                  </a:cubicBezTo>
                  <a:cubicBezTo>
                    <a:pt x="15909" y="19314"/>
                    <a:pt x="15413" y="19128"/>
                    <a:pt x="14917" y="19128"/>
                  </a:cubicBezTo>
                  <a:close/>
                  <a:moveTo>
                    <a:pt x="8525" y="25506"/>
                  </a:moveTo>
                  <a:cubicBezTo>
                    <a:pt x="8026" y="25506"/>
                    <a:pt x="7527" y="25696"/>
                    <a:pt x="7146" y="26077"/>
                  </a:cubicBezTo>
                  <a:cubicBezTo>
                    <a:pt x="6385" y="26839"/>
                    <a:pt x="6385" y="28073"/>
                    <a:pt x="7146" y="28835"/>
                  </a:cubicBezTo>
                  <a:cubicBezTo>
                    <a:pt x="7527" y="29216"/>
                    <a:pt x="8026" y="29406"/>
                    <a:pt x="8525" y="29406"/>
                  </a:cubicBezTo>
                  <a:cubicBezTo>
                    <a:pt x="9024" y="29406"/>
                    <a:pt x="9523" y="29216"/>
                    <a:pt x="9904" y="28835"/>
                  </a:cubicBezTo>
                  <a:cubicBezTo>
                    <a:pt x="10666" y="28073"/>
                    <a:pt x="10666" y="26839"/>
                    <a:pt x="9904" y="26077"/>
                  </a:cubicBezTo>
                  <a:cubicBezTo>
                    <a:pt x="9523" y="25696"/>
                    <a:pt x="9024" y="25506"/>
                    <a:pt x="8525" y="25506"/>
                  </a:cubicBezTo>
                  <a:close/>
                  <a:moveTo>
                    <a:pt x="2141" y="31874"/>
                  </a:moveTo>
                  <a:cubicBezTo>
                    <a:pt x="1642" y="31874"/>
                    <a:pt x="1143" y="32065"/>
                    <a:pt x="763" y="32446"/>
                  </a:cubicBezTo>
                  <a:cubicBezTo>
                    <a:pt x="1" y="33207"/>
                    <a:pt x="1" y="34457"/>
                    <a:pt x="763" y="35219"/>
                  </a:cubicBezTo>
                  <a:cubicBezTo>
                    <a:pt x="1143" y="35599"/>
                    <a:pt x="1642" y="35790"/>
                    <a:pt x="2141" y="35790"/>
                  </a:cubicBezTo>
                  <a:cubicBezTo>
                    <a:pt x="2640" y="35790"/>
                    <a:pt x="3139" y="35599"/>
                    <a:pt x="3520" y="35219"/>
                  </a:cubicBezTo>
                  <a:cubicBezTo>
                    <a:pt x="4282" y="34457"/>
                    <a:pt x="4282" y="33207"/>
                    <a:pt x="3520" y="32446"/>
                  </a:cubicBezTo>
                  <a:cubicBezTo>
                    <a:pt x="3139" y="32065"/>
                    <a:pt x="2640" y="31874"/>
                    <a:pt x="2141" y="31874"/>
                  </a:cubicBezTo>
                  <a:close/>
                </a:path>
              </a:pathLst>
            </a:custGeom>
            <a:gradFill>
              <a:gsLst>
                <a:gs pos="0">
                  <a:schemeClr val="lt2">
                    <a:alpha val="46820"/>
                  </a:schemeClr>
                </a:gs>
                <a:gs pos="78000">
                  <a:schemeClr val="lt1">
                    <a:alpha val="46820"/>
                  </a:schemeClr>
                </a:gs>
                <a:gs pos="100000">
                  <a:schemeClr val="lt1">
                    <a:alpha val="46820"/>
                  </a:scheme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6" name="Google Shape;46;p2"/>
            <p:cNvGrpSpPr/>
            <p:nvPr/>
          </p:nvGrpSpPr>
          <p:grpSpPr>
            <a:xfrm>
              <a:off x="8337812" y="3492483"/>
              <a:ext cx="699928" cy="1651024"/>
              <a:chOff x="8337812" y="3492483"/>
              <a:chExt cx="699928" cy="1651024"/>
            </a:xfrm>
          </p:grpSpPr>
          <p:sp>
            <p:nvSpPr>
              <p:cNvPr id="47" name="Google Shape;47;p2"/>
              <p:cNvSpPr/>
              <p:nvPr/>
            </p:nvSpPr>
            <p:spPr>
              <a:xfrm>
                <a:off x="8337812" y="3492483"/>
                <a:ext cx="483116" cy="1013645"/>
              </a:xfrm>
              <a:custGeom>
                <a:avLst/>
                <a:gdLst/>
                <a:ahLst/>
                <a:cxnLst/>
                <a:rect l="l" t="t" r="r" b="b"/>
                <a:pathLst>
                  <a:path w="11779" h="24714" extrusionOk="0">
                    <a:moveTo>
                      <a:pt x="6735" y="1"/>
                    </a:moveTo>
                    <a:lnTo>
                      <a:pt x="1" y="6750"/>
                    </a:lnTo>
                    <a:lnTo>
                      <a:pt x="229" y="6964"/>
                    </a:lnTo>
                    <a:lnTo>
                      <a:pt x="6415" y="763"/>
                    </a:lnTo>
                    <a:lnTo>
                      <a:pt x="6415" y="13165"/>
                    </a:lnTo>
                    <a:lnTo>
                      <a:pt x="11458" y="13165"/>
                    </a:lnTo>
                    <a:lnTo>
                      <a:pt x="11458" y="24713"/>
                    </a:lnTo>
                    <a:lnTo>
                      <a:pt x="11778" y="24713"/>
                    </a:lnTo>
                    <a:lnTo>
                      <a:pt x="11778" y="12860"/>
                    </a:lnTo>
                    <a:lnTo>
                      <a:pt x="6735" y="12860"/>
                    </a:lnTo>
                    <a:lnTo>
                      <a:pt x="6735" y="1"/>
                    </a:lnTo>
                    <a:close/>
                  </a:path>
                </a:pathLst>
              </a:custGeom>
              <a:gradFill>
                <a:gsLst>
                  <a:gs pos="0">
                    <a:srgbClr val="0C0A9E">
                      <a:alpha val="37254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1350003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48;p2"/>
              <p:cNvSpPr/>
              <p:nvPr/>
            </p:nvSpPr>
            <p:spPr>
              <a:xfrm>
                <a:off x="8698380" y="3916789"/>
                <a:ext cx="246869" cy="1226718"/>
              </a:xfrm>
              <a:custGeom>
                <a:avLst/>
                <a:gdLst/>
                <a:ahLst/>
                <a:cxnLst/>
                <a:rect l="l" t="t" r="r" b="b"/>
                <a:pathLst>
                  <a:path w="6019" h="29909" extrusionOk="0">
                    <a:moveTo>
                      <a:pt x="1" y="1"/>
                    </a:moveTo>
                    <a:lnTo>
                      <a:pt x="1" y="306"/>
                    </a:lnTo>
                    <a:lnTo>
                      <a:pt x="5699" y="306"/>
                    </a:lnTo>
                    <a:lnTo>
                      <a:pt x="5699" y="29909"/>
                    </a:lnTo>
                    <a:lnTo>
                      <a:pt x="6019" y="29909"/>
                    </a:lnTo>
                    <a:lnTo>
                      <a:pt x="6019" y="1"/>
                    </a:lnTo>
                    <a:close/>
                  </a:path>
                </a:pathLst>
              </a:custGeom>
              <a:gradFill>
                <a:gsLst>
                  <a:gs pos="0">
                    <a:srgbClr val="0C0A9E">
                      <a:alpha val="37254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1350003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49;p2"/>
              <p:cNvSpPr/>
              <p:nvPr/>
            </p:nvSpPr>
            <p:spPr>
              <a:xfrm>
                <a:off x="8790871" y="3823684"/>
                <a:ext cx="246869" cy="1226718"/>
              </a:xfrm>
              <a:custGeom>
                <a:avLst/>
                <a:gdLst/>
                <a:ahLst/>
                <a:cxnLst/>
                <a:rect l="l" t="t" r="r" b="b"/>
                <a:pathLst>
                  <a:path w="6019" h="29909" extrusionOk="0">
                    <a:moveTo>
                      <a:pt x="1" y="1"/>
                    </a:moveTo>
                    <a:lnTo>
                      <a:pt x="1" y="305"/>
                    </a:lnTo>
                    <a:lnTo>
                      <a:pt x="5714" y="305"/>
                    </a:lnTo>
                    <a:lnTo>
                      <a:pt x="5714" y="29909"/>
                    </a:lnTo>
                    <a:lnTo>
                      <a:pt x="6019" y="29909"/>
                    </a:lnTo>
                    <a:lnTo>
                      <a:pt x="6019" y="1"/>
                    </a:lnTo>
                    <a:close/>
                  </a:path>
                </a:pathLst>
              </a:custGeom>
              <a:gradFill>
                <a:gsLst>
                  <a:gs pos="0">
                    <a:srgbClr val="0C0A9E">
                      <a:alpha val="37254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1350003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0" name="Google Shape;50;p2"/>
            <p:cNvGrpSpPr/>
            <p:nvPr/>
          </p:nvGrpSpPr>
          <p:grpSpPr>
            <a:xfrm>
              <a:off x="7945225" y="4302000"/>
              <a:ext cx="904666" cy="726121"/>
              <a:chOff x="7945225" y="4302000"/>
              <a:chExt cx="904666" cy="726121"/>
            </a:xfrm>
          </p:grpSpPr>
          <p:sp>
            <p:nvSpPr>
              <p:cNvPr id="51" name="Google Shape;51;p2"/>
              <p:cNvSpPr/>
              <p:nvPr/>
            </p:nvSpPr>
            <p:spPr>
              <a:xfrm>
                <a:off x="8176775" y="4445200"/>
                <a:ext cx="673116" cy="582921"/>
              </a:xfrm>
              <a:custGeom>
                <a:avLst/>
                <a:gdLst/>
                <a:ahLst/>
                <a:cxnLst/>
                <a:rect l="l" t="t" r="r" b="b"/>
                <a:pathLst>
                  <a:path w="51285" h="44413" extrusionOk="0">
                    <a:moveTo>
                      <a:pt x="12814" y="0"/>
                    </a:moveTo>
                    <a:lnTo>
                      <a:pt x="0" y="22199"/>
                    </a:lnTo>
                    <a:lnTo>
                      <a:pt x="12814" y="44413"/>
                    </a:lnTo>
                    <a:lnTo>
                      <a:pt x="38471" y="44413"/>
                    </a:lnTo>
                    <a:lnTo>
                      <a:pt x="51285" y="22199"/>
                    </a:lnTo>
                    <a:lnTo>
                      <a:pt x="3847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22000">
                    <a:schemeClr val="lt1"/>
                  </a:gs>
                  <a:gs pos="45000">
                    <a:srgbClr val="FFFFFF">
                      <a:alpha val="0"/>
                    </a:srgbClr>
                  </a:gs>
                  <a:gs pos="100000">
                    <a:srgbClr val="0C0A9E">
                      <a:alpha val="50196"/>
                    </a:srgbClr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52;p2"/>
              <p:cNvSpPr/>
              <p:nvPr/>
            </p:nvSpPr>
            <p:spPr>
              <a:xfrm>
                <a:off x="8164350" y="4302000"/>
                <a:ext cx="480925" cy="416483"/>
              </a:xfrm>
              <a:custGeom>
                <a:avLst/>
                <a:gdLst/>
                <a:ahLst/>
                <a:cxnLst/>
                <a:rect l="l" t="t" r="r" b="b"/>
                <a:pathLst>
                  <a:path w="51285" h="44413" extrusionOk="0">
                    <a:moveTo>
                      <a:pt x="12814" y="0"/>
                    </a:moveTo>
                    <a:lnTo>
                      <a:pt x="0" y="22199"/>
                    </a:lnTo>
                    <a:lnTo>
                      <a:pt x="12814" y="44413"/>
                    </a:lnTo>
                    <a:lnTo>
                      <a:pt x="38471" y="44413"/>
                    </a:lnTo>
                    <a:lnTo>
                      <a:pt x="51285" y="22199"/>
                    </a:lnTo>
                    <a:lnTo>
                      <a:pt x="3847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22000">
                    <a:schemeClr val="lt1"/>
                  </a:gs>
                  <a:gs pos="45000">
                    <a:srgbClr val="FFFFFF">
                      <a:alpha val="0"/>
                    </a:srgbClr>
                  </a:gs>
                  <a:gs pos="100000">
                    <a:srgbClr val="0C0A9E">
                      <a:alpha val="50196"/>
                    </a:srgbClr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53;p2"/>
              <p:cNvSpPr/>
              <p:nvPr/>
            </p:nvSpPr>
            <p:spPr>
              <a:xfrm>
                <a:off x="7945225" y="4445200"/>
                <a:ext cx="480925" cy="416483"/>
              </a:xfrm>
              <a:custGeom>
                <a:avLst/>
                <a:gdLst/>
                <a:ahLst/>
                <a:cxnLst/>
                <a:rect l="l" t="t" r="r" b="b"/>
                <a:pathLst>
                  <a:path w="51285" h="44413" extrusionOk="0">
                    <a:moveTo>
                      <a:pt x="12814" y="0"/>
                    </a:moveTo>
                    <a:lnTo>
                      <a:pt x="0" y="22199"/>
                    </a:lnTo>
                    <a:lnTo>
                      <a:pt x="12814" y="44413"/>
                    </a:lnTo>
                    <a:lnTo>
                      <a:pt x="38471" y="44413"/>
                    </a:lnTo>
                    <a:lnTo>
                      <a:pt x="51285" y="22199"/>
                    </a:lnTo>
                    <a:lnTo>
                      <a:pt x="3847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22000">
                    <a:schemeClr val="lt1"/>
                  </a:gs>
                  <a:gs pos="45000">
                    <a:srgbClr val="FFFFFF">
                      <a:alpha val="0"/>
                    </a:srgbClr>
                  </a:gs>
                  <a:gs pos="100000">
                    <a:srgbClr val="0C0A9E">
                      <a:alpha val="50196"/>
                    </a:srgbClr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54" name="Google Shape;54;p2"/>
          <p:cNvSpPr txBox="1">
            <a:spLocks noGrp="1"/>
          </p:cNvSpPr>
          <p:nvPr>
            <p:ph type="ctrTitle"/>
          </p:nvPr>
        </p:nvSpPr>
        <p:spPr>
          <a:xfrm>
            <a:off x="1096850" y="816324"/>
            <a:ext cx="6974700" cy="2326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2"/>
          <p:cNvSpPr txBox="1">
            <a:spLocks noGrp="1"/>
          </p:cNvSpPr>
          <p:nvPr>
            <p:ph type="subTitle" idx="1"/>
          </p:nvPr>
        </p:nvSpPr>
        <p:spPr>
          <a:xfrm>
            <a:off x="1096850" y="3456250"/>
            <a:ext cx="4882500" cy="4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56" name="Google Shape;56;p2"/>
          <p:cNvGrpSpPr/>
          <p:nvPr/>
        </p:nvGrpSpPr>
        <p:grpSpPr>
          <a:xfrm>
            <a:off x="-309885" y="3617406"/>
            <a:ext cx="1448824" cy="2238804"/>
            <a:chOff x="-309885" y="3617406"/>
            <a:chExt cx="1448824" cy="2238804"/>
          </a:xfrm>
        </p:grpSpPr>
        <p:grpSp>
          <p:nvGrpSpPr>
            <p:cNvPr id="57" name="Google Shape;57;p2"/>
            <p:cNvGrpSpPr/>
            <p:nvPr/>
          </p:nvGrpSpPr>
          <p:grpSpPr>
            <a:xfrm>
              <a:off x="-277007" y="3870159"/>
              <a:ext cx="981772" cy="1986051"/>
              <a:chOff x="-293545" y="3454371"/>
              <a:chExt cx="981772" cy="1986051"/>
            </a:xfrm>
          </p:grpSpPr>
          <p:sp>
            <p:nvSpPr>
              <p:cNvPr id="58" name="Google Shape;58;p2"/>
              <p:cNvSpPr/>
              <p:nvPr/>
            </p:nvSpPr>
            <p:spPr>
              <a:xfrm rot="10800000">
                <a:off x="-293545" y="3454371"/>
                <a:ext cx="844677" cy="1985522"/>
              </a:xfrm>
              <a:custGeom>
                <a:avLst/>
                <a:gdLst/>
                <a:ahLst/>
                <a:cxnLst/>
                <a:rect l="l" t="t" r="r" b="b"/>
                <a:pathLst>
                  <a:path w="23937" h="56267" extrusionOk="0">
                    <a:moveTo>
                      <a:pt x="12997" y="1"/>
                    </a:moveTo>
                    <a:lnTo>
                      <a:pt x="12784" y="214"/>
                    </a:lnTo>
                    <a:lnTo>
                      <a:pt x="23098" y="10513"/>
                    </a:lnTo>
                    <a:cubicBezTo>
                      <a:pt x="23434" y="10864"/>
                      <a:pt x="23632" y="11321"/>
                      <a:pt x="23632" y="11808"/>
                    </a:cubicBezTo>
                    <a:cubicBezTo>
                      <a:pt x="23632" y="12311"/>
                      <a:pt x="23434" y="12768"/>
                      <a:pt x="23098" y="13104"/>
                    </a:cubicBezTo>
                    <a:lnTo>
                      <a:pt x="21925" y="14261"/>
                    </a:lnTo>
                    <a:cubicBezTo>
                      <a:pt x="21575" y="14627"/>
                      <a:pt x="21110" y="14810"/>
                      <a:pt x="20642" y="14810"/>
                    </a:cubicBezTo>
                    <a:cubicBezTo>
                      <a:pt x="20173" y="14810"/>
                      <a:pt x="19701" y="14627"/>
                      <a:pt x="19335" y="14261"/>
                    </a:cubicBezTo>
                    <a:lnTo>
                      <a:pt x="16958" y="11885"/>
                    </a:lnTo>
                    <a:cubicBezTo>
                      <a:pt x="16547" y="11489"/>
                      <a:pt x="16029" y="11260"/>
                      <a:pt x="15435" y="11260"/>
                    </a:cubicBezTo>
                    <a:cubicBezTo>
                      <a:pt x="14841" y="11260"/>
                      <a:pt x="14307" y="11489"/>
                      <a:pt x="13911" y="11885"/>
                    </a:cubicBezTo>
                    <a:lnTo>
                      <a:pt x="12525" y="13271"/>
                    </a:lnTo>
                    <a:cubicBezTo>
                      <a:pt x="12129" y="13698"/>
                      <a:pt x="11900" y="14231"/>
                      <a:pt x="11900" y="14795"/>
                    </a:cubicBezTo>
                    <a:cubicBezTo>
                      <a:pt x="11900" y="15374"/>
                      <a:pt x="12129" y="15922"/>
                      <a:pt x="12525" y="16318"/>
                    </a:cubicBezTo>
                    <a:cubicBezTo>
                      <a:pt x="12860" y="16669"/>
                      <a:pt x="13058" y="17126"/>
                      <a:pt x="13058" y="17629"/>
                    </a:cubicBezTo>
                    <a:cubicBezTo>
                      <a:pt x="13058" y="18116"/>
                      <a:pt x="12860" y="18573"/>
                      <a:pt x="12525" y="18924"/>
                    </a:cubicBezTo>
                    <a:lnTo>
                      <a:pt x="11489" y="19944"/>
                    </a:lnTo>
                    <a:cubicBezTo>
                      <a:pt x="11154" y="20295"/>
                      <a:pt x="10696" y="20478"/>
                      <a:pt x="10209" y="20478"/>
                    </a:cubicBezTo>
                    <a:lnTo>
                      <a:pt x="9569" y="20478"/>
                    </a:lnTo>
                    <a:cubicBezTo>
                      <a:pt x="8990" y="20478"/>
                      <a:pt x="8457" y="20706"/>
                      <a:pt x="8045" y="21102"/>
                    </a:cubicBezTo>
                    <a:lnTo>
                      <a:pt x="3353" y="25810"/>
                    </a:lnTo>
                    <a:cubicBezTo>
                      <a:pt x="2515" y="26648"/>
                      <a:pt x="2515" y="28004"/>
                      <a:pt x="3353" y="28842"/>
                    </a:cubicBezTo>
                    <a:lnTo>
                      <a:pt x="10529" y="36018"/>
                    </a:lnTo>
                    <a:cubicBezTo>
                      <a:pt x="10864" y="36369"/>
                      <a:pt x="11062" y="36826"/>
                      <a:pt x="11062" y="37313"/>
                    </a:cubicBezTo>
                    <a:cubicBezTo>
                      <a:pt x="11062" y="37801"/>
                      <a:pt x="10864" y="38273"/>
                      <a:pt x="10529" y="38608"/>
                    </a:cubicBezTo>
                    <a:lnTo>
                      <a:pt x="8198" y="40940"/>
                    </a:lnTo>
                    <a:cubicBezTo>
                      <a:pt x="7802" y="41351"/>
                      <a:pt x="7573" y="41884"/>
                      <a:pt x="7573" y="42463"/>
                    </a:cubicBezTo>
                    <a:lnTo>
                      <a:pt x="7573" y="47720"/>
                    </a:lnTo>
                    <a:cubicBezTo>
                      <a:pt x="7573" y="48207"/>
                      <a:pt x="7390" y="48664"/>
                      <a:pt x="7040" y="49015"/>
                    </a:cubicBezTo>
                    <a:lnTo>
                      <a:pt x="1" y="56054"/>
                    </a:lnTo>
                    <a:lnTo>
                      <a:pt x="199" y="56267"/>
                    </a:lnTo>
                    <a:lnTo>
                      <a:pt x="7268" y="49274"/>
                    </a:lnTo>
                    <a:cubicBezTo>
                      <a:pt x="7664" y="48862"/>
                      <a:pt x="7893" y="48329"/>
                      <a:pt x="7893" y="47750"/>
                    </a:cubicBezTo>
                    <a:lnTo>
                      <a:pt x="7893" y="42494"/>
                    </a:lnTo>
                    <a:cubicBezTo>
                      <a:pt x="7893" y="42006"/>
                      <a:pt x="8091" y="41549"/>
                      <a:pt x="8426" y="41199"/>
                    </a:cubicBezTo>
                    <a:lnTo>
                      <a:pt x="10757" y="38883"/>
                    </a:lnTo>
                    <a:cubicBezTo>
                      <a:pt x="11154" y="38456"/>
                      <a:pt x="11382" y="37923"/>
                      <a:pt x="11382" y="37359"/>
                    </a:cubicBezTo>
                    <a:cubicBezTo>
                      <a:pt x="11382" y="36765"/>
                      <a:pt x="11154" y="36232"/>
                      <a:pt x="10757" y="35835"/>
                    </a:cubicBezTo>
                    <a:lnTo>
                      <a:pt x="3581" y="28644"/>
                    </a:lnTo>
                    <a:cubicBezTo>
                      <a:pt x="2850" y="27943"/>
                      <a:pt x="2850" y="26785"/>
                      <a:pt x="3581" y="26054"/>
                    </a:cubicBezTo>
                    <a:lnTo>
                      <a:pt x="8274" y="21346"/>
                    </a:lnTo>
                    <a:cubicBezTo>
                      <a:pt x="8624" y="21011"/>
                      <a:pt x="9081" y="20813"/>
                      <a:pt x="9569" y="20813"/>
                    </a:cubicBezTo>
                    <a:lnTo>
                      <a:pt x="10209" y="20813"/>
                    </a:lnTo>
                    <a:cubicBezTo>
                      <a:pt x="10788" y="20813"/>
                      <a:pt x="11321" y="20584"/>
                      <a:pt x="11732" y="20188"/>
                    </a:cubicBezTo>
                    <a:lnTo>
                      <a:pt x="12753" y="19167"/>
                    </a:lnTo>
                    <a:cubicBezTo>
                      <a:pt x="13149" y="18741"/>
                      <a:pt x="13378" y="18208"/>
                      <a:pt x="13378" y="17644"/>
                    </a:cubicBezTo>
                    <a:cubicBezTo>
                      <a:pt x="13378" y="17050"/>
                      <a:pt x="13149" y="16516"/>
                      <a:pt x="12753" y="16120"/>
                    </a:cubicBezTo>
                    <a:cubicBezTo>
                      <a:pt x="12418" y="15770"/>
                      <a:pt x="12220" y="15313"/>
                      <a:pt x="12220" y="14825"/>
                    </a:cubicBezTo>
                    <a:cubicBezTo>
                      <a:pt x="12220" y="14322"/>
                      <a:pt x="12418" y="13865"/>
                      <a:pt x="12753" y="13530"/>
                    </a:cubicBezTo>
                    <a:lnTo>
                      <a:pt x="14140" y="12128"/>
                    </a:lnTo>
                    <a:cubicBezTo>
                      <a:pt x="14490" y="11793"/>
                      <a:pt x="14947" y="11595"/>
                      <a:pt x="15435" y="11595"/>
                    </a:cubicBezTo>
                    <a:cubicBezTo>
                      <a:pt x="15938" y="11595"/>
                      <a:pt x="16395" y="11793"/>
                      <a:pt x="16730" y="12128"/>
                    </a:cubicBezTo>
                    <a:lnTo>
                      <a:pt x="19107" y="14520"/>
                    </a:lnTo>
                    <a:cubicBezTo>
                      <a:pt x="19526" y="14939"/>
                      <a:pt x="20074" y="15149"/>
                      <a:pt x="20623" y="15149"/>
                    </a:cubicBezTo>
                    <a:cubicBezTo>
                      <a:pt x="21171" y="15149"/>
                      <a:pt x="21720" y="14939"/>
                      <a:pt x="22139" y="14520"/>
                    </a:cubicBezTo>
                    <a:lnTo>
                      <a:pt x="23297" y="13347"/>
                    </a:lnTo>
                    <a:cubicBezTo>
                      <a:pt x="23708" y="12936"/>
                      <a:pt x="23936" y="12403"/>
                      <a:pt x="23936" y="11824"/>
                    </a:cubicBezTo>
                    <a:cubicBezTo>
                      <a:pt x="23936" y="11260"/>
                      <a:pt x="23708" y="10711"/>
                      <a:pt x="23297" y="10300"/>
                    </a:cubicBezTo>
                    <a:lnTo>
                      <a:pt x="12997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dk2"/>
                  </a:gs>
                  <a:gs pos="100000">
                    <a:srgbClr val="FFFFFF">
                      <a:alpha val="0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59;p2"/>
              <p:cNvSpPr/>
              <p:nvPr/>
            </p:nvSpPr>
            <p:spPr>
              <a:xfrm rot="10800000">
                <a:off x="-156450" y="3454901"/>
                <a:ext cx="844677" cy="1985522"/>
              </a:xfrm>
              <a:custGeom>
                <a:avLst/>
                <a:gdLst/>
                <a:ahLst/>
                <a:cxnLst/>
                <a:rect l="l" t="t" r="r" b="b"/>
                <a:pathLst>
                  <a:path w="23937" h="56267" extrusionOk="0">
                    <a:moveTo>
                      <a:pt x="12997" y="0"/>
                    </a:moveTo>
                    <a:lnTo>
                      <a:pt x="12784" y="214"/>
                    </a:lnTo>
                    <a:lnTo>
                      <a:pt x="23098" y="10513"/>
                    </a:lnTo>
                    <a:cubicBezTo>
                      <a:pt x="23434" y="10848"/>
                      <a:pt x="23632" y="11305"/>
                      <a:pt x="23632" y="11808"/>
                    </a:cubicBezTo>
                    <a:cubicBezTo>
                      <a:pt x="23632" y="12296"/>
                      <a:pt x="23434" y="12753"/>
                      <a:pt x="23098" y="13103"/>
                    </a:cubicBezTo>
                    <a:lnTo>
                      <a:pt x="21925" y="14261"/>
                    </a:lnTo>
                    <a:cubicBezTo>
                      <a:pt x="21575" y="14627"/>
                      <a:pt x="21110" y="14810"/>
                      <a:pt x="20642" y="14810"/>
                    </a:cubicBezTo>
                    <a:cubicBezTo>
                      <a:pt x="20173" y="14810"/>
                      <a:pt x="19701" y="14627"/>
                      <a:pt x="19335" y="14261"/>
                    </a:cubicBezTo>
                    <a:lnTo>
                      <a:pt x="16958" y="11884"/>
                    </a:lnTo>
                    <a:cubicBezTo>
                      <a:pt x="16547" y="11488"/>
                      <a:pt x="16029" y="11260"/>
                      <a:pt x="15435" y="11260"/>
                    </a:cubicBezTo>
                    <a:cubicBezTo>
                      <a:pt x="14840" y="11260"/>
                      <a:pt x="14307" y="11488"/>
                      <a:pt x="13911" y="11884"/>
                    </a:cubicBezTo>
                    <a:lnTo>
                      <a:pt x="12525" y="13271"/>
                    </a:lnTo>
                    <a:cubicBezTo>
                      <a:pt x="11687" y="14109"/>
                      <a:pt x="11687" y="15465"/>
                      <a:pt x="12525" y="16303"/>
                    </a:cubicBezTo>
                    <a:cubicBezTo>
                      <a:pt x="12860" y="16638"/>
                      <a:pt x="13058" y="17095"/>
                      <a:pt x="13058" y="17598"/>
                    </a:cubicBezTo>
                    <a:cubicBezTo>
                      <a:pt x="13058" y="18085"/>
                      <a:pt x="12860" y="18543"/>
                      <a:pt x="12525" y="18893"/>
                    </a:cubicBezTo>
                    <a:lnTo>
                      <a:pt x="11489" y="19914"/>
                    </a:lnTo>
                    <a:cubicBezTo>
                      <a:pt x="11153" y="20264"/>
                      <a:pt x="10696" y="20447"/>
                      <a:pt x="10193" y="20447"/>
                    </a:cubicBezTo>
                    <a:lnTo>
                      <a:pt x="9569" y="20447"/>
                    </a:lnTo>
                    <a:cubicBezTo>
                      <a:pt x="8975" y="20447"/>
                      <a:pt x="8441" y="20676"/>
                      <a:pt x="8045" y="21087"/>
                    </a:cubicBezTo>
                    <a:lnTo>
                      <a:pt x="3337" y="25780"/>
                    </a:lnTo>
                    <a:cubicBezTo>
                      <a:pt x="2941" y="26206"/>
                      <a:pt x="2713" y="26739"/>
                      <a:pt x="2713" y="27303"/>
                    </a:cubicBezTo>
                    <a:cubicBezTo>
                      <a:pt x="2713" y="27897"/>
                      <a:pt x="2941" y="28431"/>
                      <a:pt x="3337" y="28827"/>
                    </a:cubicBezTo>
                    <a:lnTo>
                      <a:pt x="10529" y="36018"/>
                    </a:lnTo>
                    <a:cubicBezTo>
                      <a:pt x="11245" y="36719"/>
                      <a:pt x="11245" y="37877"/>
                      <a:pt x="10529" y="38608"/>
                    </a:cubicBezTo>
                    <a:lnTo>
                      <a:pt x="8198" y="40924"/>
                    </a:lnTo>
                    <a:cubicBezTo>
                      <a:pt x="7801" y="41351"/>
                      <a:pt x="7573" y="41884"/>
                      <a:pt x="7573" y="42448"/>
                    </a:cubicBezTo>
                    <a:lnTo>
                      <a:pt x="7573" y="47704"/>
                    </a:lnTo>
                    <a:cubicBezTo>
                      <a:pt x="7573" y="48207"/>
                      <a:pt x="7375" y="48664"/>
                      <a:pt x="7040" y="48999"/>
                    </a:cubicBezTo>
                    <a:lnTo>
                      <a:pt x="1" y="56053"/>
                    </a:lnTo>
                    <a:lnTo>
                      <a:pt x="199" y="56267"/>
                    </a:lnTo>
                    <a:lnTo>
                      <a:pt x="7268" y="49212"/>
                    </a:lnTo>
                    <a:cubicBezTo>
                      <a:pt x="7664" y="48801"/>
                      <a:pt x="7893" y="48268"/>
                      <a:pt x="7893" y="47689"/>
                    </a:cubicBezTo>
                    <a:lnTo>
                      <a:pt x="7893" y="42432"/>
                    </a:lnTo>
                    <a:cubicBezTo>
                      <a:pt x="7893" y="41945"/>
                      <a:pt x="8091" y="41473"/>
                      <a:pt x="8426" y="41137"/>
                    </a:cubicBezTo>
                    <a:lnTo>
                      <a:pt x="10757" y="38806"/>
                    </a:lnTo>
                    <a:cubicBezTo>
                      <a:pt x="11595" y="37984"/>
                      <a:pt x="11595" y="36628"/>
                      <a:pt x="10757" y="35790"/>
                    </a:cubicBezTo>
                    <a:lnTo>
                      <a:pt x="3581" y="28598"/>
                    </a:lnTo>
                    <a:cubicBezTo>
                      <a:pt x="3231" y="28263"/>
                      <a:pt x="3048" y="27806"/>
                      <a:pt x="3048" y="27318"/>
                    </a:cubicBezTo>
                    <a:cubicBezTo>
                      <a:pt x="3048" y="26816"/>
                      <a:pt x="3231" y="26359"/>
                      <a:pt x="3581" y="26023"/>
                    </a:cubicBezTo>
                    <a:lnTo>
                      <a:pt x="8274" y="21346"/>
                    </a:lnTo>
                    <a:cubicBezTo>
                      <a:pt x="8624" y="21011"/>
                      <a:pt x="9081" y="20813"/>
                      <a:pt x="9569" y="20813"/>
                    </a:cubicBezTo>
                    <a:lnTo>
                      <a:pt x="10209" y="20813"/>
                    </a:lnTo>
                    <a:cubicBezTo>
                      <a:pt x="10788" y="20813"/>
                      <a:pt x="11321" y="20584"/>
                      <a:pt x="11732" y="20188"/>
                    </a:cubicBezTo>
                    <a:lnTo>
                      <a:pt x="12753" y="19152"/>
                    </a:lnTo>
                    <a:cubicBezTo>
                      <a:pt x="13149" y="18741"/>
                      <a:pt x="13378" y="18207"/>
                      <a:pt x="13378" y="17628"/>
                    </a:cubicBezTo>
                    <a:cubicBezTo>
                      <a:pt x="13378" y="17049"/>
                      <a:pt x="13149" y="16516"/>
                      <a:pt x="12753" y="16105"/>
                    </a:cubicBezTo>
                    <a:cubicBezTo>
                      <a:pt x="12037" y="15404"/>
                      <a:pt x="12037" y="14246"/>
                      <a:pt x="12753" y="13515"/>
                    </a:cubicBezTo>
                    <a:lnTo>
                      <a:pt x="14140" y="12128"/>
                    </a:lnTo>
                    <a:cubicBezTo>
                      <a:pt x="14490" y="11793"/>
                      <a:pt x="14947" y="11595"/>
                      <a:pt x="15435" y="11595"/>
                    </a:cubicBezTo>
                    <a:cubicBezTo>
                      <a:pt x="15937" y="11595"/>
                      <a:pt x="16395" y="11793"/>
                      <a:pt x="16730" y="12128"/>
                    </a:cubicBezTo>
                    <a:lnTo>
                      <a:pt x="19106" y="14505"/>
                    </a:lnTo>
                    <a:cubicBezTo>
                      <a:pt x="19525" y="14924"/>
                      <a:pt x="20074" y="15133"/>
                      <a:pt x="20622" y="15133"/>
                    </a:cubicBezTo>
                    <a:cubicBezTo>
                      <a:pt x="21171" y="15133"/>
                      <a:pt x="21719" y="14924"/>
                      <a:pt x="22138" y="14505"/>
                    </a:cubicBezTo>
                    <a:lnTo>
                      <a:pt x="23296" y="13347"/>
                    </a:lnTo>
                    <a:cubicBezTo>
                      <a:pt x="23708" y="12936"/>
                      <a:pt x="23936" y="12402"/>
                      <a:pt x="23936" y="11823"/>
                    </a:cubicBezTo>
                    <a:cubicBezTo>
                      <a:pt x="23936" y="11229"/>
                      <a:pt x="23708" y="10696"/>
                      <a:pt x="23296" y="10300"/>
                    </a:cubicBezTo>
                    <a:lnTo>
                      <a:pt x="12997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dk2"/>
                  </a:gs>
                  <a:gs pos="100000">
                    <a:srgbClr val="FFFFFF">
                      <a:alpha val="0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0" name="Google Shape;60;p2"/>
            <p:cNvGrpSpPr/>
            <p:nvPr/>
          </p:nvGrpSpPr>
          <p:grpSpPr>
            <a:xfrm>
              <a:off x="363249" y="4906873"/>
              <a:ext cx="699940" cy="478601"/>
              <a:chOff x="39722" y="4349021"/>
              <a:chExt cx="1061964" cy="726143"/>
            </a:xfrm>
          </p:grpSpPr>
          <p:grpSp>
            <p:nvGrpSpPr>
              <p:cNvPr id="61" name="Google Shape;61;p2"/>
              <p:cNvGrpSpPr/>
              <p:nvPr/>
            </p:nvGrpSpPr>
            <p:grpSpPr>
              <a:xfrm rot="2700000">
                <a:off x="140502" y="4460924"/>
                <a:ext cx="524584" cy="502337"/>
                <a:chOff x="1189791" y="-1767331"/>
                <a:chExt cx="904284" cy="865933"/>
              </a:xfrm>
            </p:grpSpPr>
            <p:sp>
              <p:nvSpPr>
                <p:cNvPr id="62" name="Google Shape;62;p2"/>
                <p:cNvSpPr/>
                <p:nvPr/>
              </p:nvSpPr>
              <p:spPr>
                <a:xfrm>
                  <a:off x="1189791" y="-1767331"/>
                  <a:ext cx="904284" cy="865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902" h="35337" extrusionOk="0">
                      <a:moveTo>
                        <a:pt x="18449" y="1"/>
                      </a:moveTo>
                      <a:cubicBezTo>
                        <a:pt x="16409" y="1"/>
                        <a:pt x="14368" y="778"/>
                        <a:pt x="12814" y="2332"/>
                      </a:cubicBezTo>
                      <a:lnTo>
                        <a:pt x="3108" y="12037"/>
                      </a:lnTo>
                      <a:cubicBezTo>
                        <a:pt x="0" y="15145"/>
                        <a:pt x="0" y="20189"/>
                        <a:pt x="3108" y="23297"/>
                      </a:cubicBezTo>
                      <a:lnTo>
                        <a:pt x="12814" y="33017"/>
                      </a:lnTo>
                      <a:cubicBezTo>
                        <a:pt x="14368" y="34564"/>
                        <a:pt x="16405" y="35337"/>
                        <a:pt x="18443" y="35337"/>
                      </a:cubicBezTo>
                      <a:cubicBezTo>
                        <a:pt x="20481" y="35337"/>
                        <a:pt x="22519" y="34564"/>
                        <a:pt x="24073" y="33017"/>
                      </a:cubicBezTo>
                      <a:lnTo>
                        <a:pt x="33794" y="23297"/>
                      </a:lnTo>
                      <a:cubicBezTo>
                        <a:pt x="36902" y="20189"/>
                        <a:pt x="36902" y="15145"/>
                        <a:pt x="33794" y="12037"/>
                      </a:cubicBezTo>
                      <a:lnTo>
                        <a:pt x="24073" y="2332"/>
                      </a:lnTo>
                      <a:cubicBezTo>
                        <a:pt x="22527" y="778"/>
                        <a:pt x="20489" y="1"/>
                        <a:pt x="18449" y="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1"/>
                    </a:gs>
                    <a:gs pos="18000">
                      <a:schemeClr val="lt1"/>
                    </a:gs>
                    <a:gs pos="56000">
                      <a:srgbClr val="FFFFFF">
                        <a:alpha val="0"/>
                      </a:srgbClr>
                    </a:gs>
                    <a:gs pos="74000">
                      <a:schemeClr val="lt1"/>
                    </a:gs>
                    <a:gs pos="100000">
                      <a:srgbClr val="9900FF">
                        <a:alpha val="28627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63" name="Google Shape;63;p2"/>
                <p:cNvGrpSpPr/>
                <p:nvPr/>
              </p:nvGrpSpPr>
              <p:grpSpPr>
                <a:xfrm>
                  <a:off x="1232795" y="-1740829"/>
                  <a:ext cx="717621" cy="717392"/>
                  <a:chOff x="1483457" y="3953671"/>
                  <a:chExt cx="717621" cy="717392"/>
                </a:xfrm>
              </p:grpSpPr>
              <p:sp>
                <p:nvSpPr>
                  <p:cNvPr id="64" name="Google Shape;64;p2"/>
                  <p:cNvSpPr/>
                  <p:nvPr/>
                </p:nvSpPr>
                <p:spPr>
                  <a:xfrm>
                    <a:off x="1483457" y="4257265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81" y="1"/>
                        </a:moveTo>
                        <a:lnTo>
                          <a:pt x="0" y="382"/>
                        </a:lnTo>
                        <a:lnTo>
                          <a:pt x="26739" y="27121"/>
                        </a:lnTo>
                        <a:lnTo>
                          <a:pt x="27120" y="26740"/>
                        </a:lnTo>
                        <a:lnTo>
                          <a:pt x="381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5" name="Google Shape;65;p2"/>
                  <p:cNvSpPr/>
                  <p:nvPr/>
                </p:nvSpPr>
                <p:spPr>
                  <a:xfrm>
                    <a:off x="1559470" y="4181481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66" y="1"/>
                        </a:moveTo>
                        <a:lnTo>
                          <a:pt x="0" y="382"/>
                        </a:lnTo>
                        <a:lnTo>
                          <a:pt x="26739" y="27121"/>
                        </a:lnTo>
                        <a:lnTo>
                          <a:pt x="27120" y="26740"/>
                        </a:lnTo>
                        <a:lnTo>
                          <a:pt x="366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6" name="Google Shape;66;p2"/>
                  <p:cNvSpPr/>
                  <p:nvPr/>
                </p:nvSpPr>
                <p:spPr>
                  <a:xfrm>
                    <a:off x="1635483" y="4105239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66" y="1"/>
                        </a:moveTo>
                        <a:lnTo>
                          <a:pt x="1" y="381"/>
                        </a:lnTo>
                        <a:lnTo>
                          <a:pt x="26740" y="27120"/>
                        </a:lnTo>
                        <a:lnTo>
                          <a:pt x="27121" y="26755"/>
                        </a:lnTo>
                        <a:lnTo>
                          <a:pt x="366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7" name="Google Shape;67;p2"/>
                  <p:cNvSpPr/>
                  <p:nvPr/>
                </p:nvSpPr>
                <p:spPr>
                  <a:xfrm>
                    <a:off x="1711267" y="4029455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81" y="1"/>
                        </a:moveTo>
                        <a:lnTo>
                          <a:pt x="0" y="382"/>
                        </a:lnTo>
                        <a:lnTo>
                          <a:pt x="26755" y="27121"/>
                        </a:lnTo>
                        <a:lnTo>
                          <a:pt x="27120" y="26755"/>
                        </a:lnTo>
                        <a:lnTo>
                          <a:pt x="381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8" name="Google Shape;68;p2"/>
                  <p:cNvSpPr/>
                  <p:nvPr/>
                </p:nvSpPr>
                <p:spPr>
                  <a:xfrm>
                    <a:off x="1787280" y="3953671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82" y="1"/>
                        </a:moveTo>
                        <a:lnTo>
                          <a:pt x="1" y="382"/>
                        </a:lnTo>
                        <a:lnTo>
                          <a:pt x="26740" y="27121"/>
                        </a:lnTo>
                        <a:lnTo>
                          <a:pt x="27121" y="26740"/>
                        </a:lnTo>
                        <a:lnTo>
                          <a:pt x="382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sp>
            <p:nvSpPr>
              <p:cNvPr id="69" name="Google Shape;69;p2"/>
              <p:cNvSpPr/>
              <p:nvPr/>
            </p:nvSpPr>
            <p:spPr>
              <a:xfrm rot="-2700000">
                <a:off x="542534" y="4469276"/>
                <a:ext cx="492898" cy="391560"/>
              </a:xfrm>
              <a:custGeom>
                <a:avLst/>
                <a:gdLst/>
                <a:ahLst/>
                <a:cxnLst/>
                <a:rect l="l" t="t" r="r" b="b"/>
                <a:pathLst>
                  <a:path w="44612" h="35440" extrusionOk="0">
                    <a:moveTo>
                      <a:pt x="40817" y="1"/>
                    </a:moveTo>
                    <a:lnTo>
                      <a:pt x="37420" y="3383"/>
                    </a:lnTo>
                    <a:lnTo>
                      <a:pt x="41213" y="7177"/>
                    </a:lnTo>
                    <a:lnTo>
                      <a:pt x="44611" y="3779"/>
                    </a:lnTo>
                    <a:lnTo>
                      <a:pt x="40817" y="1"/>
                    </a:lnTo>
                    <a:close/>
                    <a:moveTo>
                      <a:pt x="22184" y="4099"/>
                    </a:moveTo>
                    <a:lnTo>
                      <a:pt x="18801" y="7482"/>
                    </a:lnTo>
                    <a:lnTo>
                      <a:pt x="22595" y="11275"/>
                    </a:lnTo>
                    <a:lnTo>
                      <a:pt x="25978" y="7878"/>
                    </a:lnTo>
                    <a:lnTo>
                      <a:pt x="22184" y="4099"/>
                    </a:lnTo>
                    <a:close/>
                    <a:moveTo>
                      <a:pt x="15983" y="10300"/>
                    </a:moveTo>
                    <a:lnTo>
                      <a:pt x="12585" y="13698"/>
                    </a:lnTo>
                    <a:lnTo>
                      <a:pt x="16379" y="17476"/>
                    </a:lnTo>
                    <a:lnTo>
                      <a:pt x="19776" y="14094"/>
                    </a:lnTo>
                    <a:lnTo>
                      <a:pt x="15983" y="10300"/>
                    </a:lnTo>
                    <a:close/>
                    <a:moveTo>
                      <a:pt x="9431" y="16852"/>
                    </a:moveTo>
                    <a:lnTo>
                      <a:pt x="6034" y="20249"/>
                    </a:lnTo>
                    <a:lnTo>
                      <a:pt x="15190" y="29406"/>
                    </a:lnTo>
                    <a:lnTo>
                      <a:pt x="18588" y="26008"/>
                    </a:lnTo>
                    <a:lnTo>
                      <a:pt x="9431" y="16852"/>
                    </a:lnTo>
                    <a:close/>
                    <a:moveTo>
                      <a:pt x="3383" y="22885"/>
                    </a:moveTo>
                    <a:lnTo>
                      <a:pt x="0" y="26283"/>
                    </a:lnTo>
                    <a:lnTo>
                      <a:pt x="9157" y="35440"/>
                    </a:lnTo>
                    <a:lnTo>
                      <a:pt x="12555" y="32057"/>
                    </a:lnTo>
                    <a:lnTo>
                      <a:pt x="3383" y="22885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0" name="Google Shape;70;p2"/>
            <p:cNvGrpSpPr/>
            <p:nvPr/>
          </p:nvGrpSpPr>
          <p:grpSpPr>
            <a:xfrm rot="-5400000">
              <a:off x="-461873" y="3769393"/>
              <a:ext cx="1351491" cy="1047516"/>
              <a:chOff x="-2460210" y="2758493"/>
              <a:chExt cx="1351491" cy="1047516"/>
            </a:xfrm>
          </p:grpSpPr>
          <p:sp>
            <p:nvSpPr>
              <p:cNvPr id="71" name="Google Shape;71;p2"/>
              <p:cNvSpPr/>
              <p:nvPr/>
            </p:nvSpPr>
            <p:spPr>
              <a:xfrm rot="-2700000">
                <a:off x="-2341816" y="3108554"/>
                <a:ext cx="582127" cy="575995"/>
              </a:xfrm>
              <a:custGeom>
                <a:avLst/>
                <a:gdLst/>
                <a:ahLst/>
                <a:cxnLst/>
                <a:rect l="l" t="t" r="r" b="b"/>
                <a:pathLst>
                  <a:path w="36171" h="35790" extrusionOk="0">
                    <a:moveTo>
                      <a:pt x="34030" y="1"/>
                    </a:moveTo>
                    <a:cubicBezTo>
                      <a:pt x="33531" y="1"/>
                      <a:pt x="33032" y="191"/>
                      <a:pt x="32651" y="572"/>
                    </a:cubicBezTo>
                    <a:cubicBezTo>
                      <a:pt x="31890" y="1334"/>
                      <a:pt x="31890" y="2568"/>
                      <a:pt x="32651" y="3330"/>
                    </a:cubicBezTo>
                    <a:cubicBezTo>
                      <a:pt x="33032" y="3711"/>
                      <a:pt x="33531" y="3901"/>
                      <a:pt x="34030" y="3901"/>
                    </a:cubicBezTo>
                    <a:cubicBezTo>
                      <a:pt x="34529" y="3901"/>
                      <a:pt x="35028" y="3711"/>
                      <a:pt x="35409" y="3330"/>
                    </a:cubicBezTo>
                    <a:cubicBezTo>
                      <a:pt x="36171" y="2568"/>
                      <a:pt x="36171" y="1334"/>
                      <a:pt x="35409" y="572"/>
                    </a:cubicBezTo>
                    <a:cubicBezTo>
                      <a:pt x="35028" y="191"/>
                      <a:pt x="34529" y="1"/>
                      <a:pt x="34030" y="1"/>
                    </a:cubicBezTo>
                    <a:close/>
                    <a:moveTo>
                      <a:pt x="27662" y="6385"/>
                    </a:moveTo>
                    <a:cubicBezTo>
                      <a:pt x="27163" y="6385"/>
                      <a:pt x="26664" y="6575"/>
                      <a:pt x="26283" y="6956"/>
                    </a:cubicBezTo>
                    <a:cubicBezTo>
                      <a:pt x="25521" y="7718"/>
                      <a:pt x="25521" y="8952"/>
                      <a:pt x="26283" y="9714"/>
                    </a:cubicBezTo>
                    <a:cubicBezTo>
                      <a:pt x="26664" y="10095"/>
                      <a:pt x="27163" y="10285"/>
                      <a:pt x="27662" y="10285"/>
                    </a:cubicBezTo>
                    <a:cubicBezTo>
                      <a:pt x="28161" y="10285"/>
                      <a:pt x="28660" y="10095"/>
                      <a:pt x="29040" y="9714"/>
                    </a:cubicBezTo>
                    <a:cubicBezTo>
                      <a:pt x="29802" y="8952"/>
                      <a:pt x="29802" y="7718"/>
                      <a:pt x="29040" y="6956"/>
                    </a:cubicBezTo>
                    <a:cubicBezTo>
                      <a:pt x="28660" y="6575"/>
                      <a:pt x="28161" y="6385"/>
                      <a:pt x="27662" y="6385"/>
                    </a:cubicBezTo>
                    <a:close/>
                    <a:moveTo>
                      <a:pt x="21285" y="12753"/>
                    </a:moveTo>
                    <a:cubicBezTo>
                      <a:pt x="20783" y="12753"/>
                      <a:pt x="20280" y="12944"/>
                      <a:pt x="19899" y="13325"/>
                    </a:cubicBezTo>
                    <a:cubicBezTo>
                      <a:pt x="19137" y="14086"/>
                      <a:pt x="19137" y="15336"/>
                      <a:pt x="19899" y="16097"/>
                    </a:cubicBezTo>
                    <a:cubicBezTo>
                      <a:pt x="20280" y="16478"/>
                      <a:pt x="20783" y="16669"/>
                      <a:pt x="21285" y="16669"/>
                    </a:cubicBezTo>
                    <a:cubicBezTo>
                      <a:pt x="21788" y="16669"/>
                      <a:pt x="22291" y="16478"/>
                      <a:pt x="22672" y="16097"/>
                    </a:cubicBezTo>
                    <a:cubicBezTo>
                      <a:pt x="23434" y="15336"/>
                      <a:pt x="23434" y="14086"/>
                      <a:pt x="22672" y="13325"/>
                    </a:cubicBezTo>
                    <a:cubicBezTo>
                      <a:pt x="22291" y="12944"/>
                      <a:pt x="21788" y="12753"/>
                      <a:pt x="21285" y="12753"/>
                    </a:cubicBezTo>
                    <a:close/>
                    <a:moveTo>
                      <a:pt x="14917" y="19128"/>
                    </a:moveTo>
                    <a:cubicBezTo>
                      <a:pt x="14415" y="19128"/>
                      <a:pt x="13913" y="19318"/>
                      <a:pt x="13530" y="19693"/>
                    </a:cubicBezTo>
                    <a:cubicBezTo>
                      <a:pt x="12768" y="20455"/>
                      <a:pt x="12768" y="21689"/>
                      <a:pt x="13530" y="22451"/>
                    </a:cubicBezTo>
                    <a:cubicBezTo>
                      <a:pt x="13911" y="22832"/>
                      <a:pt x="14410" y="23022"/>
                      <a:pt x="14909" y="23022"/>
                    </a:cubicBezTo>
                    <a:cubicBezTo>
                      <a:pt x="15408" y="23022"/>
                      <a:pt x="15907" y="22832"/>
                      <a:pt x="16288" y="22451"/>
                    </a:cubicBezTo>
                    <a:cubicBezTo>
                      <a:pt x="17050" y="21689"/>
                      <a:pt x="17050" y="20455"/>
                      <a:pt x="16288" y="19693"/>
                    </a:cubicBezTo>
                    <a:cubicBezTo>
                      <a:pt x="15909" y="19314"/>
                      <a:pt x="15413" y="19128"/>
                      <a:pt x="14917" y="19128"/>
                    </a:cubicBezTo>
                    <a:close/>
                    <a:moveTo>
                      <a:pt x="8525" y="25506"/>
                    </a:moveTo>
                    <a:cubicBezTo>
                      <a:pt x="8026" y="25506"/>
                      <a:pt x="7527" y="25696"/>
                      <a:pt x="7146" y="26077"/>
                    </a:cubicBezTo>
                    <a:cubicBezTo>
                      <a:pt x="6385" y="26839"/>
                      <a:pt x="6385" y="28073"/>
                      <a:pt x="7146" y="28835"/>
                    </a:cubicBezTo>
                    <a:cubicBezTo>
                      <a:pt x="7527" y="29216"/>
                      <a:pt x="8026" y="29406"/>
                      <a:pt x="8525" y="29406"/>
                    </a:cubicBezTo>
                    <a:cubicBezTo>
                      <a:pt x="9024" y="29406"/>
                      <a:pt x="9523" y="29216"/>
                      <a:pt x="9904" y="28835"/>
                    </a:cubicBezTo>
                    <a:cubicBezTo>
                      <a:pt x="10666" y="28073"/>
                      <a:pt x="10666" y="26839"/>
                      <a:pt x="9904" y="26077"/>
                    </a:cubicBezTo>
                    <a:cubicBezTo>
                      <a:pt x="9523" y="25696"/>
                      <a:pt x="9024" y="25506"/>
                      <a:pt x="8525" y="25506"/>
                    </a:cubicBezTo>
                    <a:close/>
                    <a:moveTo>
                      <a:pt x="2141" y="31874"/>
                    </a:moveTo>
                    <a:cubicBezTo>
                      <a:pt x="1642" y="31874"/>
                      <a:pt x="1143" y="32065"/>
                      <a:pt x="763" y="32446"/>
                    </a:cubicBezTo>
                    <a:cubicBezTo>
                      <a:pt x="1" y="33207"/>
                      <a:pt x="1" y="34457"/>
                      <a:pt x="763" y="35219"/>
                    </a:cubicBezTo>
                    <a:cubicBezTo>
                      <a:pt x="1143" y="35599"/>
                      <a:pt x="1642" y="35790"/>
                      <a:pt x="2141" y="35790"/>
                    </a:cubicBezTo>
                    <a:cubicBezTo>
                      <a:pt x="2640" y="35790"/>
                      <a:pt x="3139" y="35599"/>
                      <a:pt x="3520" y="35219"/>
                    </a:cubicBezTo>
                    <a:cubicBezTo>
                      <a:pt x="4282" y="34457"/>
                      <a:pt x="4282" y="33207"/>
                      <a:pt x="3520" y="32446"/>
                    </a:cubicBezTo>
                    <a:cubicBezTo>
                      <a:pt x="3139" y="32065"/>
                      <a:pt x="2640" y="31874"/>
                      <a:pt x="2141" y="31874"/>
                    </a:cubicBez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46820"/>
                    </a:srgbClr>
                  </a:gs>
                  <a:gs pos="100000">
                    <a:srgbClr val="FFFFFF">
                      <a:alpha val="0"/>
                      <a:alpha val="46820"/>
                    </a:srgbClr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72;p2"/>
              <p:cNvSpPr/>
              <p:nvPr/>
            </p:nvSpPr>
            <p:spPr>
              <a:xfrm rot="-2700000">
                <a:off x="-2157466" y="3032354"/>
                <a:ext cx="582127" cy="575995"/>
              </a:xfrm>
              <a:custGeom>
                <a:avLst/>
                <a:gdLst/>
                <a:ahLst/>
                <a:cxnLst/>
                <a:rect l="l" t="t" r="r" b="b"/>
                <a:pathLst>
                  <a:path w="36171" h="35790" extrusionOk="0">
                    <a:moveTo>
                      <a:pt x="34030" y="1"/>
                    </a:moveTo>
                    <a:cubicBezTo>
                      <a:pt x="33531" y="1"/>
                      <a:pt x="33032" y="191"/>
                      <a:pt x="32651" y="572"/>
                    </a:cubicBezTo>
                    <a:cubicBezTo>
                      <a:pt x="31890" y="1334"/>
                      <a:pt x="31890" y="2568"/>
                      <a:pt x="32651" y="3330"/>
                    </a:cubicBezTo>
                    <a:cubicBezTo>
                      <a:pt x="33032" y="3711"/>
                      <a:pt x="33531" y="3901"/>
                      <a:pt x="34030" y="3901"/>
                    </a:cubicBezTo>
                    <a:cubicBezTo>
                      <a:pt x="34529" y="3901"/>
                      <a:pt x="35028" y="3711"/>
                      <a:pt x="35409" y="3330"/>
                    </a:cubicBezTo>
                    <a:cubicBezTo>
                      <a:pt x="36171" y="2568"/>
                      <a:pt x="36171" y="1334"/>
                      <a:pt x="35409" y="572"/>
                    </a:cubicBezTo>
                    <a:cubicBezTo>
                      <a:pt x="35028" y="191"/>
                      <a:pt x="34529" y="1"/>
                      <a:pt x="34030" y="1"/>
                    </a:cubicBezTo>
                    <a:close/>
                    <a:moveTo>
                      <a:pt x="27662" y="6385"/>
                    </a:moveTo>
                    <a:cubicBezTo>
                      <a:pt x="27163" y="6385"/>
                      <a:pt x="26664" y="6575"/>
                      <a:pt x="26283" y="6956"/>
                    </a:cubicBezTo>
                    <a:cubicBezTo>
                      <a:pt x="25521" y="7718"/>
                      <a:pt x="25521" y="8952"/>
                      <a:pt x="26283" y="9714"/>
                    </a:cubicBezTo>
                    <a:cubicBezTo>
                      <a:pt x="26664" y="10095"/>
                      <a:pt x="27163" y="10285"/>
                      <a:pt x="27662" y="10285"/>
                    </a:cubicBezTo>
                    <a:cubicBezTo>
                      <a:pt x="28161" y="10285"/>
                      <a:pt x="28660" y="10095"/>
                      <a:pt x="29040" y="9714"/>
                    </a:cubicBezTo>
                    <a:cubicBezTo>
                      <a:pt x="29802" y="8952"/>
                      <a:pt x="29802" y="7718"/>
                      <a:pt x="29040" y="6956"/>
                    </a:cubicBezTo>
                    <a:cubicBezTo>
                      <a:pt x="28660" y="6575"/>
                      <a:pt x="28161" y="6385"/>
                      <a:pt x="27662" y="6385"/>
                    </a:cubicBezTo>
                    <a:close/>
                    <a:moveTo>
                      <a:pt x="21285" y="12753"/>
                    </a:moveTo>
                    <a:cubicBezTo>
                      <a:pt x="20783" y="12753"/>
                      <a:pt x="20280" y="12944"/>
                      <a:pt x="19899" y="13325"/>
                    </a:cubicBezTo>
                    <a:cubicBezTo>
                      <a:pt x="19137" y="14086"/>
                      <a:pt x="19137" y="15336"/>
                      <a:pt x="19899" y="16097"/>
                    </a:cubicBezTo>
                    <a:cubicBezTo>
                      <a:pt x="20280" y="16478"/>
                      <a:pt x="20783" y="16669"/>
                      <a:pt x="21285" y="16669"/>
                    </a:cubicBezTo>
                    <a:cubicBezTo>
                      <a:pt x="21788" y="16669"/>
                      <a:pt x="22291" y="16478"/>
                      <a:pt x="22672" y="16097"/>
                    </a:cubicBezTo>
                    <a:cubicBezTo>
                      <a:pt x="23434" y="15336"/>
                      <a:pt x="23434" y="14086"/>
                      <a:pt x="22672" y="13325"/>
                    </a:cubicBezTo>
                    <a:cubicBezTo>
                      <a:pt x="22291" y="12944"/>
                      <a:pt x="21788" y="12753"/>
                      <a:pt x="21285" y="12753"/>
                    </a:cubicBezTo>
                    <a:close/>
                    <a:moveTo>
                      <a:pt x="14917" y="19128"/>
                    </a:moveTo>
                    <a:cubicBezTo>
                      <a:pt x="14415" y="19128"/>
                      <a:pt x="13913" y="19318"/>
                      <a:pt x="13530" y="19693"/>
                    </a:cubicBezTo>
                    <a:cubicBezTo>
                      <a:pt x="12768" y="20455"/>
                      <a:pt x="12768" y="21689"/>
                      <a:pt x="13530" y="22451"/>
                    </a:cubicBezTo>
                    <a:cubicBezTo>
                      <a:pt x="13911" y="22832"/>
                      <a:pt x="14410" y="23022"/>
                      <a:pt x="14909" y="23022"/>
                    </a:cubicBezTo>
                    <a:cubicBezTo>
                      <a:pt x="15408" y="23022"/>
                      <a:pt x="15907" y="22832"/>
                      <a:pt x="16288" y="22451"/>
                    </a:cubicBezTo>
                    <a:cubicBezTo>
                      <a:pt x="17050" y="21689"/>
                      <a:pt x="17050" y="20455"/>
                      <a:pt x="16288" y="19693"/>
                    </a:cubicBezTo>
                    <a:cubicBezTo>
                      <a:pt x="15909" y="19314"/>
                      <a:pt x="15413" y="19128"/>
                      <a:pt x="14917" y="19128"/>
                    </a:cubicBezTo>
                    <a:close/>
                    <a:moveTo>
                      <a:pt x="8525" y="25506"/>
                    </a:moveTo>
                    <a:cubicBezTo>
                      <a:pt x="8026" y="25506"/>
                      <a:pt x="7527" y="25696"/>
                      <a:pt x="7146" y="26077"/>
                    </a:cubicBezTo>
                    <a:cubicBezTo>
                      <a:pt x="6385" y="26839"/>
                      <a:pt x="6385" y="28073"/>
                      <a:pt x="7146" y="28835"/>
                    </a:cubicBezTo>
                    <a:cubicBezTo>
                      <a:pt x="7527" y="29216"/>
                      <a:pt x="8026" y="29406"/>
                      <a:pt x="8525" y="29406"/>
                    </a:cubicBezTo>
                    <a:cubicBezTo>
                      <a:pt x="9024" y="29406"/>
                      <a:pt x="9523" y="29216"/>
                      <a:pt x="9904" y="28835"/>
                    </a:cubicBezTo>
                    <a:cubicBezTo>
                      <a:pt x="10666" y="28073"/>
                      <a:pt x="10666" y="26839"/>
                      <a:pt x="9904" y="26077"/>
                    </a:cubicBezTo>
                    <a:cubicBezTo>
                      <a:pt x="9523" y="25696"/>
                      <a:pt x="9024" y="25506"/>
                      <a:pt x="8525" y="25506"/>
                    </a:cubicBezTo>
                    <a:close/>
                    <a:moveTo>
                      <a:pt x="2141" y="31874"/>
                    </a:moveTo>
                    <a:cubicBezTo>
                      <a:pt x="1642" y="31874"/>
                      <a:pt x="1143" y="32065"/>
                      <a:pt x="763" y="32446"/>
                    </a:cubicBezTo>
                    <a:cubicBezTo>
                      <a:pt x="1" y="33207"/>
                      <a:pt x="1" y="34457"/>
                      <a:pt x="763" y="35219"/>
                    </a:cubicBezTo>
                    <a:cubicBezTo>
                      <a:pt x="1143" y="35599"/>
                      <a:pt x="1642" y="35790"/>
                      <a:pt x="2141" y="35790"/>
                    </a:cubicBezTo>
                    <a:cubicBezTo>
                      <a:pt x="2640" y="35790"/>
                      <a:pt x="3139" y="35599"/>
                      <a:pt x="3520" y="35219"/>
                    </a:cubicBezTo>
                    <a:cubicBezTo>
                      <a:pt x="4282" y="34457"/>
                      <a:pt x="4282" y="33207"/>
                      <a:pt x="3520" y="32446"/>
                    </a:cubicBezTo>
                    <a:cubicBezTo>
                      <a:pt x="3139" y="32065"/>
                      <a:pt x="2640" y="31874"/>
                      <a:pt x="2141" y="31874"/>
                    </a:cubicBez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46820"/>
                    </a:srgbClr>
                  </a:gs>
                  <a:gs pos="100000">
                    <a:srgbClr val="FFFFFF">
                      <a:alpha val="0"/>
                      <a:alpha val="46820"/>
                    </a:srgbClr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73;p2"/>
              <p:cNvSpPr/>
              <p:nvPr/>
            </p:nvSpPr>
            <p:spPr>
              <a:xfrm rot="-2700000">
                <a:off x="-1993591" y="2956154"/>
                <a:ext cx="582127" cy="575995"/>
              </a:xfrm>
              <a:custGeom>
                <a:avLst/>
                <a:gdLst/>
                <a:ahLst/>
                <a:cxnLst/>
                <a:rect l="l" t="t" r="r" b="b"/>
                <a:pathLst>
                  <a:path w="36171" h="35790" extrusionOk="0">
                    <a:moveTo>
                      <a:pt x="34030" y="1"/>
                    </a:moveTo>
                    <a:cubicBezTo>
                      <a:pt x="33531" y="1"/>
                      <a:pt x="33032" y="191"/>
                      <a:pt x="32651" y="572"/>
                    </a:cubicBezTo>
                    <a:cubicBezTo>
                      <a:pt x="31890" y="1334"/>
                      <a:pt x="31890" y="2568"/>
                      <a:pt x="32651" y="3330"/>
                    </a:cubicBezTo>
                    <a:cubicBezTo>
                      <a:pt x="33032" y="3711"/>
                      <a:pt x="33531" y="3901"/>
                      <a:pt x="34030" y="3901"/>
                    </a:cubicBezTo>
                    <a:cubicBezTo>
                      <a:pt x="34529" y="3901"/>
                      <a:pt x="35028" y="3711"/>
                      <a:pt x="35409" y="3330"/>
                    </a:cubicBezTo>
                    <a:cubicBezTo>
                      <a:pt x="36171" y="2568"/>
                      <a:pt x="36171" y="1334"/>
                      <a:pt x="35409" y="572"/>
                    </a:cubicBezTo>
                    <a:cubicBezTo>
                      <a:pt x="35028" y="191"/>
                      <a:pt x="34529" y="1"/>
                      <a:pt x="34030" y="1"/>
                    </a:cubicBezTo>
                    <a:close/>
                    <a:moveTo>
                      <a:pt x="27662" y="6385"/>
                    </a:moveTo>
                    <a:cubicBezTo>
                      <a:pt x="27163" y="6385"/>
                      <a:pt x="26664" y="6575"/>
                      <a:pt x="26283" y="6956"/>
                    </a:cubicBezTo>
                    <a:cubicBezTo>
                      <a:pt x="25521" y="7718"/>
                      <a:pt x="25521" y="8952"/>
                      <a:pt x="26283" y="9714"/>
                    </a:cubicBezTo>
                    <a:cubicBezTo>
                      <a:pt x="26664" y="10095"/>
                      <a:pt x="27163" y="10285"/>
                      <a:pt x="27662" y="10285"/>
                    </a:cubicBezTo>
                    <a:cubicBezTo>
                      <a:pt x="28161" y="10285"/>
                      <a:pt x="28660" y="10095"/>
                      <a:pt x="29040" y="9714"/>
                    </a:cubicBezTo>
                    <a:cubicBezTo>
                      <a:pt x="29802" y="8952"/>
                      <a:pt x="29802" y="7718"/>
                      <a:pt x="29040" y="6956"/>
                    </a:cubicBezTo>
                    <a:cubicBezTo>
                      <a:pt x="28660" y="6575"/>
                      <a:pt x="28161" y="6385"/>
                      <a:pt x="27662" y="6385"/>
                    </a:cubicBezTo>
                    <a:close/>
                    <a:moveTo>
                      <a:pt x="21285" y="12753"/>
                    </a:moveTo>
                    <a:cubicBezTo>
                      <a:pt x="20783" y="12753"/>
                      <a:pt x="20280" y="12944"/>
                      <a:pt x="19899" y="13325"/>
                    </a:cubicBezTo>
                    <a:cubicBezTo>
                      <a:pt x="19137" y="14086"/>
                      <a:pt x="19137" y="15336"/>
                      <a:pt x="19899" y="16097"/>
                    </a:cubicBezTo>
                    <a:cubicBezTo>
                      <a:pt x="20280" y="16478"/>
                      <a:pt x="20783" y="16669"/>
                      <a:pt x="21285" y="16669"/>
                    </a:cubicBezTo>
                    <a:cubicBezTo>
                      <a:pt x="21788" y="16669"/>
                      <a:pt x="22291" y="16478"/>
                      <a:pt x="22672" y="16097"/>
                    </a:cubicBezTo>
                    <a:cubicBezTo>
                      <a:pt x="23434" y="15336"/>
                      <a:pt x="23434" y="14086"/>
                      <a:pt x="22672" y="13325"/>
                    </a:cubicBezTo>
                    <a:cubicBezTo>
                      <a:pt x="22291" y="12944"/>
                      <a:pt x="21788" y="12753"/>
                      <a:pt x="21285" y="12753"/>
                    </a:cubicBezTo>
                    <a:close/>
                    <a:moveTo>
                      <a:pt x="14917" y="19128"/>
                    </a:moveTo>
                    <a:cubicBezTo>
                      <a:pt x="14415" y="19128"/>
                      <a:pt x="13913" y="19318"/>
                      <a:pt x="13530" y="19693"/>
                    </a:cubicBezTo>
                    <a:cubicBezTo>
                      <a:pt x="12768" y="20455"/>
                      <a:pt x="12768" y="21689"/>
                      <a:pt x="13530" y="22451"/>
                    </a:cubicBezTo>
                    <a:cubicBezTo>
                      <a:pt x="13911" y="22832"/>
                      <a:pt x="14410" y="23022"/>
                      <a:pt x="14909" y="23022"/>
                    </a:cubicBezTo>
                    <a:cubicBezTo>
                      <a:pt x="15408" y="23022"/>
                      <a:pt x="15907" y="22832"/>
                      <a:pt x="16288" y="22451"/>
                    </a:cubicBezTo>
                    <a:cubicBezTo>
                      <a:pt x="17050" y="21689"/>
                      <a:pt x="17050" y="20455"/>
                      <a:pt x="16288" y="19693"/>
                    </a:cubicBezTo>
                    <a:cubicBezTo>
                      <a:pt x="15909" y="19314"/>
                      <a:pt x="15413" y="19128"/>
                      <a:pt x="14917" y="19128"/>
                    </a:cubicBezTo>
                    <a:close/>
                    <a:moveTo>
                      <a:pt x="8525" y="25506"/>
                    </a:moveTo>
                    <a:cubicBezTo>
                      <a:pt x="8026" y="25506"/>
                      <a:pt x="7527" y="25696"/>
                      <a:pt x="7146" y="26077"/>
                    </a:cubicBezTo>
                    <a:cubicBezTo>
                      <a:pt x="6385" y="26839"/>
                      <a:pt x="6385" y="28073"/>
                      <a:pt x="7146" y="28835"/>
                    </a:cubicBezTo>
                    <a:cubicBezTo>
                      <a:pt x="7527" y="29216"/>
                      <a:pt x="8026" y="29406"/>
                      <a:pt x="8525" y="29406"/>
                    </a:cubicBezTo>
                    <a:cubicBezTo>
                      <a:pt x="9024" y="29406"/>
                      <a:pt x="9523" y="29216"/>
                      <a:pt x="9904" y="28835"/>
                    </a:cubicBezTo>
                    <a:cubicBezTo>
                      <a:pt x="10666" y="28073"/>
                      <a:pt x="10666" y="26839"/>
                      <a:pt x="9904" y="26077"/>
                    </a:cubicBezTo>
                    <a:cubicBezTo>
                      <a:pt x="9523" y="25696"/>
                      <a:pt x="9024" y="25506"/>
                      <a:pt x="8525" y="25506"/>
                    </a:cubicBezTo>
                    <a:close/>
                    <a:moveTo>
                      <a:pt x="2141" y="31874"/>
                    </a:moveTo>
                    <a:cubicBezTo>
                      <a:pt x="1642" y="31874"/>
                      <a:pt x="1143" y="32065"/>
                      <a:pt x="763" y="32446"/>
                    </a:cubicBezTo>
                    <a:cubicBezTo>
                      <a:pt x="1" y="33207"/>
                      <a:pt x="1" y="34457"/>
                      <a:pt x="763" y="35219"/>
                    </a:cubicBezTo>
                    <a:cubicBezTo>
                      <a:pt x="1143" y="35599"/>
                      <a:pt x="1642" y="35790"/>
                      <a:pt x="2141" y="35790"/>
                    </a:cubicBezTo>
                    <a:cubicBezTo>
                      <a:pt x="2640" y="35790"/>
                      <a:pt x="3139" y="35599"/>
                      <a:pt x="3520" y="35219"/>
                    </a:cubicBezTo>
                    <a:cubicBezTo>
                      <a:pt x="4282" y="34457"/>
                      <a:pt x="4282" y="33207"/>
                      <a:pt x="3520" y="32446"/>
                    </a:cubicBezTo>
                    <a:cubicBezTo>
                      <a:pt x="3139" y="32065"/>
                      <a:pt x="2640" y="31874"/>
                      <a:pt x="2141" y="31874"/>
                    </a:cubicBez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46820"/>
                    </a:srgbClr>
                  </a:gs>
                  <a:gs pos="100000">
                    <a:srgbClr val="FFFFFF">
                      <a:alpha val="0"/>
                      <a:alpha val="46820"/>
                    </a:srgbClr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74;p2"/>
              <p:cNvSpPr/>
              <p:nvPr/>
            </p:nvSpPr>
            <p:spPr>
              <a:xfrm rot="-2700000">
                <a:off x="-1809241" y="2879954"/>
                <a:ext cx="582127" cy="575995"/>
              </a:xfrm>
              <a:custGeom>
                <a:avLst/>
                <a:gdLst/>
                <a:ahLst/>
                <a:cxnLst/>
                <a:rect l="l" t="t" r="r" b="b"/>
                <a:pathLst>
                  <a:path w="36171" h="35790" extrusionOk="0">
                    <a:moveTo>
                      <a:pt x="34030" y="1"/>
                    </a:moveTo>
                    <a:cubicBezTo>
                      <a:pt x="33531" y="1"/>
                      <a:pt x="33032" y="191"/>
                      <a:pt x="32651" y="572"/>
                    </a:cubicBezTo>
                    <a:cubicBezTo>
                      <a:pt x="31890" y="1334"/>
                      <a:pt x="31890" y="2568"/>
                      <a:pt x="32651" y="3330"/>
                    </a:cubicBezTo>
                    <a:cubicBezTo>
                      <a:pt x="33032" y="3711"/>
                      <a:pt x="33531" y="3901"/>
                      <a:pt x="34030" y="3901"/>
                    </a:cubicBezTo>
                    <a:cubicBezTo>
                      <a:pt x="34529" y="3901"/>
                      <a:pt x="35028" y="3711"/>
                      <a:pt x="35409" y="3330"/>
                    </a:cubicBezTo>
                    <a:cubicBezTo>
                      <a:pt x="36171" y="2568"/>
                      <a:pt x="36171" y="1334"/>
                      <a:pt x="35409" y="572"/>
                    </a:cubicBezTo>
                    <a:cubicBezTo>
                      <a:pt x="35028" y="191"/>
                      <a:pt x="34529" y="1"/>
                      <a:pt x="34030" y="1"/>
                    </a:cubicBezTo>
                    <a:close/>
                    <a:moveTo>
                      <a:pt x="27662" y="6385"/>
                    </a:moveTo>
                    <a:cubicBezTo>
                      <a:pt x="27163" y="6385"/>
                      <a:pt x="26664" y="6575"/>
                      <a:pt x="26283" y="6956"/>
                    </a:cubicBezTo>
                    <a:cubicBezTo>
                      <a:pt x="25521" y="7718"/>
                      <a:pt x="25521" y="8952"/>
                      <a:pt x="26283" y="9714"/>
                    </a:cubicBezTo>
                    <a:cubicBezTo>
                      <a:pt x="26664" y="10095"/>
                      <a:pt x="27163" y="10285"/>
                      <a:pt x="27662" y="10285"/>
                    </a:cubicBezTo>
                    <a:cubicBezTo>
                      <a:pt x="28161" y="10285"/>
                      <a:pt x="28660" y="10095"/>
                      <a:pt x="29040" y="9714"/>
                    </a:cubicBezTo>
                    <a:cubicBezTo>
                      <a:pt x="29802" y="8952"/>
                      <a:pt x="29802" y="7718"/>
                      <a:pt x="29040" y="6956"/>
                    </a:cubicBezTo>
                    <a:cubicBezTo>
                      <a:pt x="28660" y="6575"/>
                      <a:pt x="28161" y="6385"/>
                      <a:pt x="27662" y="6385"/>
                    </a:cubicBezTo>
                    <a:close/>
                    <a:moveTo>
                      <a:pt x="21285" y="12753"/>
                    </a:moveTo>
                    <a:cubicBezTo>
                      <a:pt x="20783" y="12753"/>
                      <a:pt x="20280" y="12944"/>
                      <a:pt x="19899" y="13325"/>
                    </a:cubicBezTo>
                    <a:cubicBezTo>
                      <a:pt x="19137" y="14086"/>
                      <a:pt x="19137" y="15336"/>
                      <a:pt x="19899" y="16097"/>
                    </a:cubicBezTo>
                    <a:cubicBezTo>
                      <a:pt x="20280" y="16478"/>
                      <a:pt x="20783" y="16669"/>
                      <a:pt x="21285" y="16669"/>
                    </a:cubicBezTo>
                    <a:cubicBezTo>
                      <a:pt x="21788" y="16669"/>
                      <a:pt x="22291" y="16478"/>
                      <a:pt x="22672" y="16097"/>
                    </a:cubicBezTo>
                    <a:cubicBezTo>
                      <a:pt x="23434" y="15336"/>
                      <a:pt x="23434" y="14086"/>
                      <a:pt x="22672" y="13325"/>
                    </a:cubicBezTo>
                    <a:cubicBezTo>
                      <a:pt x="22291" y="12944"/>
                      <a:pt x="21788" y="12753"/>
                      <a:pt x="21285" y="12753"/>
                    </a:cubicBezTo>
                    <a:close/>
                    <a:moveTo>
                      <a:pt x="14917" y="19128"/>
                    </a:moveTo>
                    <a:cubicBezTo>
                      <a:pt x="14415" y="19128"/>
                      <a:pt x="13913" y="19318"/>
                      <a:pt x="13530" y="19693"/>
                    </a:cubicBezTo>
                    <a:cubicBezTo>
                      <a:pt x="12768" y="20455"/>
                      <a:pt x="12768" y="21689"/>
                      <a:pt x="13530" y="22451"/>
                    </a:cubicBezTo>
                    <a:cubicBezTo>
                      <a:pt x="13911" y="22832"/>
                      <a:pt x="14410" y="23022"/>
                      <a:pt x="14909" y="23022"/>
                    </a:cubicBezTo>
                    <a:cubicBezTo>
                      <a:pt x="15408" y="23022"/>
                      <a:pt x="15907" y="22832"/>
                      <a:pt x="16288" y="22451"/>
                    </a:cubicBezTo>
                    <a:cubicBezTo>
                      <a:pt x="17050" y="21689"/>
                      <a:pt x="17050" y="20455"/>
                      <a:pt x="16288" y="19693"/>
                    </a:cubicBezTo>
                    <a:cubicBezTo>
                      <a:pt x="15909" y="19314"/>
                      <a:pt x="15413" y="19128"/>
                      <a:pt x="14917" y="19128"/>
                    </a:cubicBezTo>
                    <a:close/>
                    <a:moveTo>
                      <a:pt x="8525" y="25506"/>
                    </a:moveTo>
                    <a:cubicBezTo>
                      <a:pt x="8026" y="25506"/>
                      <a:pt x="7527" y="25696"/>
                      <a:pt x="7146" y="26077"/>
                    </a:cubicBezTo>
                    <a:cubicBezTo>
                      <a:pt x="6385" y="26839"/>
                      <a:pt x="6385" y="28073"/>
                      <a:pt x="7146" y="28835"/>
                    </a:cubicBezTo>
                    <a:cubicBezTo>
                      <a:pt x="7527" y="29216"/>
                      <a:pt x="8026" y="29406"/>
                      <a:pt x="8525" y="29406"/>
                    </a:cubicBezTo>
                    <a:cubicBezTo>
                      <a:pt x="9024" y="29406"/>
                      <a:pt x="9523" y="29216"/>
                      <a:pt x="9904" y="28835"/>
                    </a:cubicBezTo>
                    <a:cubicBezTo>
                      <a:pt x="10666" y="28073"/>
                      <a:pt x="10666" y="26839"/>
                      <a:pt x="9904" y="26077"/>
                    </a:cubicBezTo>
                    <a:cubicBezTo>
                      <a:pt x="9523" y="25696"/>
                      <a:pt x="9024" y="25506"/>
                      <a:pt x="8525" y="25506"/>
                    </a:cubicBezTo>
                    <a:close/>
                    <a:moveTo>
                      <a:pt x="2141" y="31874"/>
                    </a:moveTo>
                    <a:cubicBezTo>
                      <a:pt x="1642" y="31874"/>
                      <a:pt x="1143" y="32065"/>
                      <a:pt x="763" y="32446"/>
                    </a:cubicBezTo>
                    <a:cubicBezTo>
                      <a:pt x="1" y="33207"/>
                      <a:pt x="1" y="34457"/>
                      <a:pt x="763" y="35219"/>
                    </a:cubicBezTo>
                    <a:cubicBezTo>
                      <a:pt x="1143" y="35599"/>
                      <a:pt x="1642" y="35790"/>
                      <a:pt x="2141" y="35790"/>
                    </a:cubicBezTo>
                    <a:cubicBezTo>
                      <a:pt x="2640" y="35790"/>
                      <a:pt x="3139" y="35599"/>
                      <a:pt x="3520" y="35219"/>
                    </a:cubicBezTo>
                    <a:cubicBezTo>
                      <a:pt x="4282" y="34457"/>
                      <a:pt x="4282" y="33207"/>
                      <a:pt x="3520" y="32446"/>
                    </a:cubicBezTo>
                    <a:cubicBezTo>
                      <a:pt x="3139" y="32065"/>
                      <a:pt x="2640" y="31874"/>
                      <a:pt x="2141" y="31874"/>
                    </a:cubicBez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46820"/>
                    </a:srgbClr>
                  </a:gs>
                  <a:gs pos="100000">
                    <a:srgbClr val="FFFFFF">
                      <a:alpha val="0"/>
                      <a:alpha val="46820"/>
                    </a:srgbClr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5" name="Google Shape;75;p2"/>
            <p:cNvGrpSpPr/>
            <p:nvPr/>
          </p:nvGrpSpPr>
          <p:grpSpPr>
            <a:xfrm>
              <a:off x="438999" y="4567398"/>
              <a:ext cx="699940" cy="478601"/>
              <a:chOff x="39722" y="4349021"/>
              <a:chExt cx="1061964" cy="726143"/>
            </a:xfrm>
          </p:grpSpPr>
          <p:grpSp>
            <p:nvGrpSpPr>
              <p:cNvPr id="76" name="Google Shape;76;p2"/>
              <p:cNvGrpSpPr/>
              <p:nvPr/>
            </p:nvGrpSpPr>
            <p:grpSpPr>
              <a:xfrm rot="2700000">
                <a:off x="140502" y="4460924"/>
                <a:ext cx="524584" cy="502337"/>
                <a:chOff x="1189791" y="-1767331"/>
                <a:chExt cx="904284" cy="865933"/>
              </a:xfrm>
            </p:grpSpPr>
            <p:sp>
              <p:nvSpPr>
                <p:cNvPr id="77" name="Google Shape;77;p2"/>
                <p:cNvSpPr/>
                <p:nvPr/>
              </p:nvSpPr>
              <p:spPr>
                <a:xfrm>
                  <a:off x="1189791" y="-1767331"/>
                  <a:ext cx="904284" cy="865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902" h="35337" extrusionOk="0">
                      <a:moveTo>
                        <a:pt x="18449" y="1"/>
                      </a:moveTo>
                      <a:cubicBezTo>
                        <a:pt x="16409" y="1"/>
                        <a:pt x="14368" y="778"/>
                        <a:pt x="12814" y="2332"/>
                      </a:cubicBezTo>
                      <a:lnTo>
                        <a:pt x="3108" y="12037"/>
                      </a:lnTo>
                      <a:cubicBezTo>
                        <a:pt x="0" y="15145"/>
                        <a:pt x="0" y="20189"/>
                        <a:pt x="3108" y="23297"/>
                      </a:cubicBezTo>
                      <a:lnTo>
                        <a:pt x="12814" y="33017"/>
                      </a:lnTo>
                      <a:cubicBezTo>
                        <a:pt x="14368" y="34564"/>
                        <a:pt x="16405" y="35337"/>
                        <a:pt x="18443" y="35337"/>
                      </a:cubicBezTo>
                      <a:cubicBezTo>
                        <a:pt x="20481" y="35337"/>
                        <a:pt x="22519" y="34564"/>
                        <a:pt x="24073" y="33017"/>
                      </a:cubicBezTo>
                      <a:lnTo>
                        <a:pt x="33794" y="23297"/>
                      </a:lnTo>
                      <a:cubicBezTo>
                        <a:pt x="36902" y="20189"/>
                        <a:pt x="36902" y="15145"/>
                        <a:pt x="33794" y="12037"/>
                      </a:cubicBezTo>
                      <a:lnTo>
                        <a:pt x="24073" y="2332"/>
                      </a:lnTo>
                      <a:cubicBezTo>
                        <a:pt x="22527" y="778"/>
                        <a:pt x="20489" y="1"/>
                        <a:pt x="18449" y="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1"/>
                    </a:gs>
                    <a:gs pos="18000">
                      <a:schemeClr val="lt1"/>
                    </a:gs>
                    <a:gs pos="56000">
                      <a:srgbClr val="FFFFFF">
                        <a:alpha val="0"/>
                      </a:srgbClr>
                    </a:gs>
                    <a:gs pos="74000">
                      <a:schemeClr val="lt1"/>
                    </a:gs>
                    <a:gs pos="100000">
                      <a:srgbClr val="9900FF">
                        <a:alpha val="28627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78" name="Google Shape;78;p2"/>
                <p:cNvGrpSpPr/>
                <p:nvPr/>
              </p:nvGrpSpPr>
              <p:grpSpPr>
                <a:xfrm>
                  <a:off x="1232795" y="-1740829"/>
                  <a:ext cx="717621" cy="717392"/>
                  <a:chOff x="1483457" y="3953671"/>
                  <a:chExt cx="717621" cy="717392"/>
                </a:xfrm>
              </p:grpSpPr>
              <p:sp>
                <p:nvSpPr>
                  <p:cNvPr id="79" name="Google Shape;79;p2"/>
                  <p:cNvSpPr/>
                  <p:nvPr/>
                </p:nvSpPr>
                <p:spPr>
                  <a:xfrm>
                    <a:off x="1483457" y="4257265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81" y="1"/>
                        </a:moveTo>
                        <a:lnTo>
                          <a:pt x="0" y="382"/>
                        </a:lnTo>
                        <a:lnTo>
                          <a:pt x="26739" y="27121"/>
                        </a:lnTo>
                        <a:lnTo>
                          <a:pt x="27120" y="26740"/>
                        </a:lnTo>
                        <a:lnTo>
                          <a:pt x="381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0" name="Google Shape;80;p2"/>
                  <p:cNvSpPr/>
                  <p:nvPr/>
                </p:nvSpPr>
                <p:spPr>
                  <a:xfrm>
                    <a:off x="1559470" y="4181481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66" y="1"/>
                        </a:moveTo>
                        <a:lnTo>
                          <a:pt x="0" y="382"/>
                        </a:lnTo>
                        <a:lnTo>
                          <a:pt x="26739" y="27121"/>
                        </a:lnTo>
                        <a:lnTo>
                          <a:pt x="27120" y="26740"/>
                        </a:lnTo>
                        <a:lnTo>
                          <a:pt x="366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1" name="Google Shape;81;p2"/>
                  <p:cNvSpPr/>
                  <p:nvPr/>
                </p:nvSpPr>
                <p:spPr>
                  <a:xfrm>
                    <a:off x="1635483" y="4105239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66" y="1"/>
                        </a:moveTo>
                        <a:lnTo>
                          <a:pt x="1" y="381"/>
                        </a:lnTo>
                        <a:lnTo>
                          <a:pt x="26740" y="27120"/>
                        </a:lnTo>
                        <a:lnTo>
                          <a:pt x="27121" y="26755"/>
                        </a:lnTo>
                        <a:lnTo>
                          <a:pt x="366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2" name="Google Shape;82;p2"/>
                  <p:cNvSpPr/>
                  <p:nvPr/>
                </p:nvSpPr>
                <p:spPr>
                  <a:xfrm>
                    <a:off x="1711267" y="4029455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81" y="1"/>
                        </a:moveTo>
                        <a:lnTo>
                          <a:pt x="0" y="382"/>
                        </a:lnTo>
                        <a:lnTo>
                          <a:pt x="26755" y="27121"/>
                        </a:lnTo>
                        <a:lnTo>
                          <a:pt x="27120" y="26755"/>
                        </a:lnTo>
                        <a:lnTo>
                          <a:pt x="381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3" name="Google Shape;83;p2"/>
                  <p:cNvSpPr/>
                  <p:nvPr/>
                </p:nvSpPr>
                <p:spPr>
                  <a:xfrm>
                    <a:off x="1787280" y="3953671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82" y="1"/>
                        </a:moveTo>
                        <a:lnTo>
                          <a:pt x="1" y="382"/>
                        </a:lnTo>
                        <a:lnTo>
                          <a:pt x="26740" y="27121"/>
                        </a:lnTo>
                        <a:lnTo>
                          <a:pt x="27121" y="26740"/>
                        </a:lnTo>
                        <a:lnTo>
                          <a:pt x="382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sp>
            <p:nvSpPr>
              <p:cNvPr id="84" name="Google Shape;84;p2"/>
              <p:cNvSpPr/>
              <p:nvPr/>
            </p:nvSpPr>
            <p:spPr>
              <a:xfrm rot="-2700000">
                <a:off x="542534" y="4469276"/>
                <a:ext cx="492898" cy="391560"/>
              </a:xfrm>
              <a:custGeom>
                <a:avLst/>
                <a:gdLst/>
                <a:ahLst/>
                <a:cxnLst/>
                <a:rect l="l" t="t" r="r" b="b"/>
                <a:pathLst>
                  <a:path w="44612" h="35440" extrusionOk="0">
                    <a:moveTo>
                      <a:pt x="40817" y="1"/>
                    </a:moveTo>
                    <a:lnTo>
                      <a:pt x="37420" y="3383"/>
                    </a:lnTo>
                    <a:lnTo>
                      <a:pt x="41213" y="7177"/>
                    </a:lnTo>
                    <a:lnTo>
                      <a:pt x="44611" y="3779"/>
                    </a:lnTo>
                    <a:lnTo>
                      <a:pt x="40817" y="1"/>
                    </a:lnTo>
                    <a:close/>
                    <a:moveTo>
                      <a:pt x="22184" y="4099"/>
                    </a:moveTo>
                    <a:lnTo>
                      <a:pt x="18801" y="7482"/>
                    </a:lnTo>
                    <a:lnTo>
                      <a:pt x="22595" y="11275"/>
                    </a:lnTo>
                    <a:lnTo>
                      <a:pt x="25978" y="7878"/>
                    </a:lnTo>
                    <a:lnTo>
                      <a:pt x="22184" y="4099"/>
                    </a:lnTo>
                    <a:close/>
                    <a:moveTo>
                      <a:pt x="15983" y="10300"/>
                    </a:moveTo>
                    <a:lnTo>
                      <a:pt x="12585" y="13698"/>
                    </a:lnTo>
                    <a:lnTo>
                      <a:pt x="16379" y="17476"/>
                    </a:lnTo>
                    <a:lnTo>
                      <a:pt x="19776" y="14094"/>
                    </a:lnTo>
                    <a:lnTo>
                      <a:pt x="15983" y="10300"/>
                    </a:lnTo>
                    <a:close/>
                    <a:moveTo>
                      <a:pt x="9431" y="16852"/>
                    </a:moveTo>
                    <a:lnTo>
                      <a:pt x="6034" y="20249"/>
                    </a:lnTo>
                    <a:lnTo>
                      <a:pt x="15190" y="29406"/>
                    </a:lnTo>
                    <a:lnTo>
                      <a:pt x="18588" y="26008"/>
                    </a:lnTo>
                    <a:lnTo>
                      <a:pt x="9431" y="16852"/>
                    </a:lnTo>
                    <a:close/>
                    <a:moveTo>
                      <a:pt x="3383" y="22885"/>
                    </a:moveTo>
                    <a:lnTo>
                      <a:pt x="0" y="26283"/>
                    </a:lnTo>
                    <a:lnTo>
                      <a:pt x="9157" y="35440"/>
                    </a:lnTo>
                    <a:lnTo>
                      <a:pt x="12555" y="32057"/>
                    </a:lnTo>
                    <a:lnTo>
                      <a:pt x="3383" y="22885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5" name="Google Shape;85;p2"/>
            <p:cNvGrpSpPr/>
            <p:nvPr/>
          </p:nvGrpSpPr>
          <p:grpSpPr>
            <a:xfrm>
              <a:off x="-65076" y="4623886"/>
              <a:ext cx="699940" cy="478601"/>
              <a:chOff x="39722" y="4349021"/>
              <a:chExt cx="1061964" cy="726143"/>
            </a:xfrm>
          </p:grpSpPr>
          <p:grpSp>
            <p:nvGrpSpPr>
              <p:cNvPr id="86" name="Google Shape;86;p2"/>
              <p:cNvGrpSpPr/>
              <p:nvPr/>
            </p:nvGrpSpPr>
            <p:grpSpPr>
              <a:xfrm rot="2700000">
                <a:off x="140502" y="4460924"/>
                <a:ext cx="524584" cy="502337"/>
                <a:chOff x="1189791" y="-1767331"/>
                <a:chExt cx="904284" cy="865933"/>
              </a:xfrm>
            </p:grpSpPr>
            <p:sp>
              <p:nvSpPr>
                <p:cNvPr id="87" name="Google Shape;87;p2"/>
                <p:cNvSpPr/>
                <p:nvPr/>
              </p:nvSpPr>
              <p:spPr>
                <a:xfrm>
                  <a:off x="1189791" y="-1767331"/>
                  <a:ext cx="904284" cy="865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902" h="35337" extrusionOk="0">
                      <a:moveTo>
                        <a:pt x="18449" y="1"/>
                      </a:moveTo>
                      <a:cubicBezTo>
                        <a:pt x="16409" y="1"/>
                        <a:pt x="14368" y="778"/>
                        <a:pt x="12814" y="2332"/>
                      </a:cubicBezTo>
                      <a:lnTo>
                        <a:pt x="3108" y="12037"/>
                      </a:lnTo>
                      <a:cubicBezTo>
                        <a:pt x="0" y="15145"/>
                        <a:pt x="0" y="20189"/>
                        <a:pt x="3108" y="23297"/>
                      </a:cubicBezTo>
                      <a:lnTo>
                        <a:pt x="12814" y="33017"/>
                      </a:lnTo>
                      <a:cubicBezTo>
                        <a:pt x="14368" y="34564"/>
                        <a:pt x="16405" y="35337"/>
                        <a:pt x="18443" y="35337"/>
                      </a:cubicBezTo>
                      <a:cubicBezTo>
                        <a:pt x="20481" y="35337"/>
                        <a:pt x="22519" y="34564"/>
                        <a:pt x="24073" y="33017"/>
                      </a:cubicBezTo>
                      <a:lnTo>
                        <a:pt x="33794" y="23297"/>
                      </a:lnTo>
                      <a:cubicBezTo>
                        <a:pt x="36902" y="20189"/>
                        <a:pt x="36902" y="15145"/>
                        <a:pt x="33794" y="12037"/>
                      </a:cubicBezTo>
                      <a:lnTo>
                        <a:pt x="24073" y="2332"/>
                      </a:lnTo>
                      <a:cubicBezTo>
                        <a:pt x="22527" y="778"/>
                        <a:pt x="20489" y="1"/>
                        <a:pt x="18449" y="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1"/>
                    </a:gs>
                    <a:gs pos="18000">
                      <a:schemeClr val="lt1"/>
                    </a:gs>
                    <a:gs pos="56000">
                      <a:srgbClr val="FFFFFF">
                        <a:alpha val="0"/>
                      </a:srgbClr>
                    </a:gs>
                    <a:gs pos="74000">
                      <a:schemeClr val="lt1"/>
                    </a:gs>
                    <a:gs pos="100000">
                      <a:srgbClr val="9900FF">
                        <a:alpha val="28627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88" name="Google Shape;88;p2"/>
                <p:cNvGrpSpPr/>
                <p:nvPr/>
              </p:nvGrpSpPr>
              <p:grpSpPr>
                <a:xfrm>
                  <a:off x="1232795" y="-1740829"/>
                  <a:ext cx="717621" cy="717392"/>
                  <a:chOff x="1483457" y="3953671"/>
                  <a:chExt cx="717621" cy="717392"/>
                </a:xfrm>
              </p:grpSpPr>
              <p:sp>
                <p:nvSpPr>
                  <p:cNvPr id="89" name="Google Shape;89;p2"/>
                  <p:cNvSpPr/>
                  <p:nvPr/>
                </p:nvSpPr>
                <p:spPr>
                  <a:xfrm>
                    <a:off x="1483457" y="4257265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81" y="1"/>
                        </a:moveTo>
                        <a:lnTo>
                          <a:pt x="0" y="382"/>
                        </a:lnTo>
                        <a:lnTo>
                          <a:pt x="26739" y="27121"/>
                        </a:lnTo>
                        <a:lnTo>
                          <a:pt x="27120" y="26740"/>
                        </a:lnTo>
                        <a:lnTo>
                          <a:pt x="381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90" name="Google Shape;90;p2"/>
                  <p:cNvSpPr/>
                  <p:nvPr/>
                </p:nvSpPr>
                <p:spPr>
                  <a:xfrm>
                    <a:off x="1559470" y="4181481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66" y="1"/>
                        </a:moveTo>
                        <a:lnTo>
                          <a:pt x="0" y="382"/>
                        </a:lnTo>
                        <a:lnTo>
                          <a:pt x="26739" y="27121"/>
                        </a:lnTo>
                        <a:lnTo>
                          <a:pt x="27120" y="26740"/>
                        </a:lnTo>
                        <a:lnTo>
                          <a:pt x="366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91" name="Google Shape;91;p2"/>
                  <p:cNvSpPr/>
                  <p:nvPr/>
                </p:nvSpPr>
                <p:spPr>
                  <a:xfrm>
                    <a:off x="1635483" y="4105239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66" y="1"/>
                        </a:moveTo>
                        <a:lnTo>
                          <a:pt x="1" y="381"/>
                        </a:lnTo>
                        <a:lnTo>
                          <a:pt x="26740" y="27120"/>
                        </a:lnTo>
                        <a:lnTo>
                          <a:pt x="27121" y="26755"/>
                        </a:lnTo>
                        <a:lnTo>
                          <a:pt x="366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92" name="Google Shape;92;p2"/>
                  <p:cNvSpPr/>
                  <p:nvPr/>
                </p:nvSpPr>
                <p:spPr>
                  <a:xfrm>
                    <a:off x="1711267" y="4029455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81" y="1"/>
                        </a:moveTo>
                        <a:lnTo>
                          <a:pt x="0" y="382"/>
                        </a:lnTo>
                        <a:lnTo>
                          <a:pt x="26755" y="27121"/>
                        </a:lnTo>
                        <a:lnTo>
                          <a:pt x="27120" y="26755"/>
                        </a:lnTo>
                        <a:lnTo>
                          <a:pt x="381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93" name="Google Shape;93;p2"/>
                  <p:cNvSpPr/>
                  <p:nvPr/>
                </p:nvSpPr>
                <p:spPr>
                  <a:xfrm>
                    <a:off x="1787280" y="3953671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82" y="1"/>
                        </a:moveTo>
                        <a:lnTo>
                          <a:pt x="1" y="382"/>
                        </a:lnTo>
                        <a:lnTo>
                          <a:pt x="26740" y="27121"/>
                        </a:lnTo>
                        <a:lnTo>
                          <a:pt x="27121" y="26740"/>
                        </a:lnTo>
                        <a:lnTo>
                          <a:pt x="382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sp>
            <p:nvSpPr>
              <p:cNvPr id="94" name="Google Shape;94;p2"/>
              <p:cNvSpPr/>
              <p:nvPr/>
            </p:nvSpPr>
            <p:spPr>
              <a:xfrm rot="-2700000">
                <a:off x="542534" y="4469276"/>
                <a:ext cx="492898" cy="391560"/>
              </a:xfrm>
              <a:custGeom>
                <a:avLst/>
                <a:gdLst/>
                <a:ahLst/>
                <a:cxnLst/>
                <a:rect l="l" t="t" r="r" b="b"/>
                <a:pathLst>
                  <a:path w="44612" h="35440" extrusionOk="0">
                    <a:moveTo>
                      <a:pt x="40817" y="1"/>
                    </a:moveTo>
                    <a:lnTo>
                      <a:pt x="37420" y="3383"/>
                    </a:lnTo>
                    <a:lnTo>
                      <a:pt x="41213" y="7177"/>
                    </a:lnTo>
                    <a:lnTo>
                      <a:pt x="44611" y="3779"/>
                    </a:lnTo>
                    <a:lnTo>
                      <a:pt x="40817" y="1"/>
                    </a:lnTo>
                    <a:close/>
                    <a:moveTo>
                      <a:pt x="22184" y="4099"/>
                    </a:moveTo>
                    <a:lnTo>
                      <a:pt x="18801" y="7482"/>
                    </a:lnTo>
                    <a:lnTo>
                      <a:pt x="22595" y="11275"/>
                    </a:lnTo>
                    <a:lnTo>
                      <a:pt x="25978" y="7878"/>
                    </a:lnTo>
                    <a:lnTo>
                      <a:pt x="22184" y="4099"/>
                    </a:lnTo>
                    <a:close/>
                    <a:moveTo>
                      <a:pt x="15983" y="10300"/>
                    </a:moveTo>
                    <a:lnTo>
                      <a:pt x="12585" y="13698"/>
                    </a:lnTo>
                    <a:lnTo>
                      <a:pt x="16379" y="17476"/>
                    </a:lnTo>
                    <a:lnTo>
                      <a:pt x="19776" y="14094"/>
                    </a:lnTo>
                    <a:lnTo>
                      <a:pt x="15983" y="10300"/>
                    </a:lnTo>
                    <a:close/>
                    <a:moveTo>
                      <a:pt x="9431" y="16852"/>
                    </a:moveTo>
                    <a:lnTo>
                      <a:pt x="6034" y="20249"/>
                    </a:lnTo>
                    <a:lnTo>
                      <a:pt x="15190" y="29406"/>
                    </a:lnTo>
                    <a:lnTo>
                      <a:pt x="18588" y="26008"/>
                    </a:lnTo>
                    <a:lnTo>
                      <a:pt x="9431" y="16852"/>
                    </a:lnTo>
                    <a:close/>
                    <a:moveTo>
                      <a:pt x="3383" y="22885"/>
                    </a:moveTo>
                    <a:lnTo>
                      <a:pt x="0" y="26283"/>
                    </a:lnTo>
                    <a:lnTo>
                      <a:pt x="9157" y="35440"/>
                    </a:lnTo>
                    <a:lnTo>
                      <a:pt x="12555" y="32057"/>
                    </a:lnTo>
                    <a:lnTo>
                      <a:pt x="3383" y="22885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"/>
          <p:cNvSpPr txBox="1">
            <a:spLocks noGrp="1"/>
          </p:cNvSpPr>
          <p:nvPr>
            <p:ph type="title"/>
          </p:nvPr>
        </p:nvSpPr>
        <p:spPr>
          <a:xfrm>
            <a:off x="720000" y="2079325"/>
            <a:ext cx="55980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97" name="Google Shape;97;p3"/>
          <p:cNvSpPr txBox="1">
            <a:spLocks noGrp="1"/>
          </p:cNvSpPr>
          <p:nvPr>
            <p:ph type="title" idx="2" hasCustomPrompt="1"/>
          </p:nvPr>
        </p:nvSpPr>
        <p:spPr>
          <a:xfrm>
            <a:off x="720000" y="1025725"/>
            <a:ext cx="1702500" cy="9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6200"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98" name="Google Shape;98;p3"/>
          <p:cNvSpPr txBox="1">
            <a:spLocks noGrp="1"/>
          </p:cNvSpPr>
          <p:nvPr>
            <p:ph type="subTitle" idx="1"/>
          </p:nvPr>
        </p:nvSpPr>
        <p:spPr>
          <a:xfrm>
            <a:off x="720000" y="3252375"/>
            <a:ext cx="5598000" cy="45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99" name="Google Shape;99;p3"/>
          <p:cNvGrpSpPr/>
          <p:nvPr/>
        </p:nvGrpSpPr>
        <p:grpSpPr>
          <a:xfrm>
            <a:off x="-539206" y="-1717975"/>
            <a:ext cx="4397193" cy="4171657"/>
            <a:chOff x="-494406" y="-1584825"/>
            <a:chExt cx="4397193" cy="4171657"/>
          </a:xfrm>
        </p:grpSpPr>
        <p:grpSp>
          <p:nvGrpSpPr>
            <p:cNvPr id="100" name="Google Shape;100;p3"/>
            <p:cNvGrpSpPr/>
            <p:nvPr/>
          </p:nvGrpSpPr>
          <p:grpSpPr>
            <a:xfrm>
              <a:off x="-494406" y="-252396"/>
              <a:ext cx="1741563" cy="1288563"/>
              <a:chOff x="-494406" y="-252396"/>
              <a:chExt cx="1741563" cy="1288563"/>
            </a:xfrm>
          </p:grpSpPr>
          <p:sp>
            <p:nvSpPr>
              <p:cNvPr id="101" name="Google Shape;101;p3"/>
              <p:cNvSpPr/>
              <p:nvPr/>
            </p:nvSpPr>
            <p:spPr>
              <a:xfrm rot="2700000">
                <a:off x="-315569" y="-53821"/>
                <a:ext cx="930891" cy="891412"/>
              </a:xfrm>
              <a:custGeom>
                <a:avLst/>
                <a:gdLst/>
                <a:ahLst/>
                <a:cxnLst/>
                <a:rect l="l" t="t" r="r" b="b"/>
                <a:pathLst>
                  <a:path w="36902" h="35337" extrusionOk="0">
                    <a:moveTo>
                      <a:pt x="18449" y="1"/>
                    </a:moveTo>
                    <a:cubicBezTo>
                      <a:pt x="16409" y="1"/>
                      <a:pt x="14368" y="778"/>
                      <a:pt x="12814" y="2332"/>
                    </a:cubicBezTo>
                    <a:lnTo>
                      <a:pt x="3108" y="12037"/>
                    </a:lnTo>
                    <a:cubicBezTo>
                      <a:pt x="0" y="15145"/>
                      <a:pt x="0" y="20189"/>
                      <a:pt x="3108" y="23297"/>
                    </a:cubicBezTo>
                    <a:lnTo>
                      <a:pt x="12814" y="33017"/>
                    </a:lnTo>
                    <a:cubicBezTo>
                      <a:pt x="14368" y="34564"/>
                      <a:pt x="16405" y="35337"/>
                      <a:pt x="18443" y="35337"/>
                    </a:cubicBezTo>
                    <a:cubicBezTo>
                      <a:pt x="20481" y="35337"/>
                      <a:pt x="22519" y="34564"/>
                      <a:pt x="24073" y="33017"/>
                    </a:cubicBezTo>
                    <a:lnTo>
                      <a:pt x="33794" y="23297"/>
                    </a:lnTo>
                    <a:cubicBezTo>
                      <a:pt x="36902" y="20189"/>
                      <a:pt x="36902" y="15145"/>
                      <a:pt x="33794" y="12037"/>
                    </a:cubicBezTo>
                    <a:lnTo>
                      <a:pt x="24073" y="2332"/>
                    </a:lnTo>
                    <a:cubicBezTo>
                      <a:pt x="22527" y="778"/>
                      <a:pt x="20489" y="1"/>
                      <a:pt x="18449" y="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8000">
                    <a:schemeClr val="lt1"/>
                  </a:gs>
                  <a:gs pos="56000">
                    <a:srgbClr val="FFFFFF">
                      <a:alpha val="0"/>
                    </a:srgbClr>
                  </a:gs>
                  <a:gs pos="74000">
                    <a:schemeClr val="lt1"/>
                  </a:gs>
                  <a:gs pos="100000">
                    <a:srgbClr val="0C0A9E">
                      <a:alpha val="2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102;p3"/>
              <p:cNvSpPr/>
              <p:nvPr/>
            </p:nvSpPr>
            <p:spPr>
              <a:xfrm rot="2700000">
                <a:off x="137431" y="-53821"/>
                <a:ext cx="930891" cy="891412"/>
              </a:xfrm>
              <a:custGeom>
                <a:avLst/>
                <a:gdLst/>
                <a:ahLst/>
                <a:cxnLst/>
                <a:rect l="l" t="t" r="r" b="b"/>
                <a:pathLst>
                  <a:path w="36902" h="35337" extrusionOk="0">
                    <a:moveTo>
                      <a:pt x="18449" y="1"/>
                    </a:moveTo>
                    <a:cubicBezTo>
                      <a:pt x="16409" y="1"/>
                      <a:pt x="14368" y="778"/>
                      <a:pt x="12814" y="2332"/>
                    </a:cubicBezTo>
                    <a:lnTo>
                      <a:pt x="3108" y="12037"/>
                    </a:lnTo>
                    <a:cubicBezTo>
                      <a:pt x="0" y="15145"/>
                      <a:pt x="0" y="20189"/>
                      <a:pt x="3108" y="23297"/>
                    </a:cubicBezTo>
                    <a:lnTo>
                      <a:pt x="12814" y="33017"/>
                    </a:lnTo>
                    <a:cubicBezTo>
                      <a:pt x="14368" y="34564"/>
                      <a:pt x="16405" y="35337"/>
                      <a:pt x="18443" y="35337"/>
                    </a:cubicBezTo>
                    <a:cubicBezTo>
                      <a:pt x="20481" y="35337"/>
                      <a:pt x="22519" y="34564"/>
                      <a:pt x="24073" y="33017"/>
                    </a:cubicBezTo>
                    <a:lnTo>
                      <a:pt x="33794" y="23297"/>
                    </a:lnTo>
                    <a:cubicBezTo>
                      <a:pt x="36902" y="20189"/>
                      <a:pt x="36902" y="15145"/>
                      <a:pt x="33794" y="12037"/>
                    </a:cubicBezTo>
                    <a:lnTo>
                      <a:pt x="24073" y="2332"/>
                    </a:lnTo>
                    <a:cubicBezTo>
                      <a:pt x="22527" y="778"/>
                      <a:pt x="20489" y="1"/>
                      <a:pt x="18449" y="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8000">
                    <a:schemeClr val="lt1"/>
                  </a:gs>
                  <a:gs pos="56000">
                    <a:srgbClr val="FFFFFF">
                      <a:alpha val="0"/>
                    </a:srgbClr>
                  </a:gs>
                  <a:gs pos="74000">
                    <a:schemeClr val="lt1"/>
                  </a:gs>
                  <a:gs pos="100000">
                    <a:srgbClr val="0C0A9E">
                      <a:alpha val="2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3" name="Google Shape;103;p3"/>
            <p:cNvGrpSpPr/>
            <p:nvPr/>
          </p:nvGrpSpPr>
          <p:grpSpPr>
            <a:xfrm>
              <a:off x="245875" y="-51824"/>
              <a:ext cx="208200" cy="1824700"/>
              <a:chOff x="1040050" y="3812126"/>
              <a:chExt cx="208200" cy="1824700"/>
            </a:xfrm>
          </p:grpSpPr>
          <p:sp>
            <p:nvSpPr>
              <p:cNvPr id="104" name="Google Shape;104;p3"/>
              <p:cNvSpPr/>
              <p:nvPr/>
            </p:nvSpPr>
            <p:spPr>
              <a:xfrm>
                <a:off x="1040050" y="3812126"/>
                <a:ext cx="12550" cy="1824700"/>
              </a:xfrm>
              <a:custGeom>
                <a:avLst/>
                <a:gdLst/>
                <a:ahLst/>
                <a:cxnLst/>
                <a:rect l="l" t="t" r="r" b="b"/>
                <a:pathLst>
                  <a:path w="306" h="27731" extrusionOk="0">
                    <a:moveTo>
                      <a:pt x="1" y="1"/>
                    </a:moveTo>
                    <a:lnTo>
                      <a:pt x="1" y="27730"/>
                    </a:lnTo>
                    <a:lnTo>
                      <a:pt x="305" y="27730"/>
                    </a:lnTo>
                    <a:lnTo>
                      <a:pt x="305" y="1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46820"/>
                    </a:srgbClr>
                  </a:gs>
                  <a:gs pos="100000">
                    <a:srgbClr val="FFFFFF">
                      <a:alpha val="0"/>
                      <a:alpha val="4682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" name="Google Shape;105;p3"/>
              <p:cNvSpPr/>
              <p:nvPr/>
            </p:nvSpPr>
            <p:spPr>
              <a:xfrm>
                <a:off x="1235741" y="3812126"/>
                <a:ext cx="12509" cy="1824700"/>
              </a:xfrm>
              <a:custGeom>
                <a:avLst/>
                <a:gdLst/>
                <a:ahLst/>
                <a:cxnLst/>
                <a:rect l="l" t="t" r="r" b="b"/>
                <a:pathLst>
                  <a:path w="305" h="27731" extrusionOk="0">
                    <a:moveTo>
                      <a:pt x="0" y="1"/>
                    </a:moveTo>
                    <a:lnTo>
                      <a:pt x="0" y="27730"/>
                    </a:lnTo>
                    <a:lnTo>
                      <a:pt x="305" y="27730"/>
                    </a:lnTo>
                    <a:lnTo>
                      <a:pt x="305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6" name="Google Shape;106;p3"/>
            <p:cNvGrpSpPr/>
            <p:nvPr/>
          </p:nvGrpSpPr>
          <p:grpSpPr>
            <a:xfrm>
              <a:off x="441574" y="-36652"/>
              <a:ext cx="699940" cy="478601"/>
              <a:chOff x="39722" y="4349021"/>
              <a:chExt cx="1061964" cy="726143"/>
            </a:xfrm>
          </p:grpSpPr>
          <p:grpSp>
            <p:nvGrpSpPr>
              <p:cNvPr id="107" name="Google Shape;107;p3"/>
              <p:cNvGrpSpPr/>
              <p:nvPr/>
            </p:nvGrpSpPr>
            <p:grpSpPr>
              <a:xfrm rot="2700000">
                <a:off x="140502" y="4460924"/>
                <a:ext cx="524584" cy="502337"/>
                <a:chOff x="1189791" y="-1767331"/>
                <a:chExt cx="904284" cy="865933"/>
              </a:xfrm>
            </p:grpSpPr>
            <p:sp>
              <p:nvSpPr>
                <p:cNvPr id="108" name="Google Shape;108;p3"/>
                <p:cNvSpPr/>
                <p:nvPr/>
              </p:nvSpPr>
              <p:spPr>
                <a:xfrm>
                  <a:off x="1189791" y="-1767331"/>
                  <a:ext cx="904284" cy="865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902" h="35337" extrusionOk="0">
                      <a:moveTo>
                        <a:pt x="18449" y="1"/>
                      </a:moveTo>
                      <a:cubicBezTo>
                        <a:pt x="16409" y="1"/>
                        <a:pt x="14368" y="778"/>
                        <a:pt x="12814" y="2332"/>
                      </a:cubicBezTo>
                      <a:lnTo>
                        <a:pt x="3108" y="12037"/>
                      </a:lnTo>
                      <a:cubicBezTo>
                        <a:pt x="0" y="15145"/>
                        <a:pt x="0" y="20189"/>
                        <a:pt x="3108" y="23297"/>
                      </a:cubicBezTo>
                      <a:lnTo>
                        <a:pt x="12814" y="33017"/>
                      </a:lnTo>
                      <a:cubicBezTo>
                        <a:pt x="14368" y="34564"/>
                        <a:pt x="16405" y="35337"/>
                        <a:pt x="18443" y="35337"/>
                      </a:cubicBezTo>
                      <a:cubicBezTo>
                        <a:pt x="20481" y="35337"/>
                        <a:pt x="22519" y="34564"/>
                        <a:pt x="24073" y="33017"/>
                      </a:cubicBezTo>
                      <a:lnTo>
                        <a:pt x="33794" y="23297"/>
                      </a:lnTo>
                      <a:cubicBezTo>
                        <a:pt x="36902" y="20189"/>
                        <a:pt x="36902" y="15145"/>
                        <a:pt x="33794" y="12037"/>
                      </a:cubicBezTo>
                      <a:lnTo>
                        <a:pt x="24073" y="2332"/>
                      </a:lnTo>
                      <a:cubicBezTo>
                        <a:pt x="22527" y="778"/>
                        <a:pt x="20489" y="1"/>
                        <a:pt x="18449" y="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1"/>
                    </a:gs>
                    <a:gs pos="18000">
                      <a:schemeClr val="lt1"/>
                    </a:gs>
                    <a:gs pos="56000">
                      <a:srgbClr val="FFFFFF">
                        <a:alpha val="0"/>
                      </a:srgbClr>
                    </a:gs>
                    <a:gs pos="74000">
                      <a:schemeClr val="lt1"/>
                    </a:gs>
                    <a:gs pos="100000">
                      <a:srgbClr val="9900FF">
                        <a:alpha val="28627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109" name="Google Shape;109;p3"/>
                <p:cNvGrpSpPr/>
                <p:nvPr/>
              </p:nvGrpSpPr>
              <p:grpSpPr>
                <a:xfrm>
                  <a:off x="1232795" y="-1740829"/>
                  <a:ext cx="717621" cy="717392"/>
                  <a:chOff x="1483457" y="3953671"/>
                  <a:chExt cx="717621" cy="717392"/>
                </a:xfrm>
              </p:grpSpPr>
              <p:sp>
                <p:nvSpPr>
                  <p:cNvPr id="110" name="Google Shape;110;p3"/>
                  <p:cNvSpPr/>
                  <p:nvPr/>
                </p:nvSpPr>
                <p:spPr>
                  <a:xfrm>
                    <a:off x="1483457" y="4257265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81" y="1"/>
                        </a:moveTo>
                        <a:lnTo>
                          <a:pt x="0" y="382"/>
                        </a:lnTo>
                        <a:lnTo>
                          <a:pt x="26739" y="27121"/>
                        </a:lnTo>
                        <a:lnTo>
                          <a:pt x="27120" y="26740"/>
                        </a:lnTo>
                        <a:lnTo>
                          <a:pt x="381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1" name="Google Shape;111;p3"/>
                  <p:cNvSpPr/>
                  <p:nvPr/>
                </p:nvSpPr>
                <p:spPr>
                  <a:xfrm>
                    <a:off x="1635483" y="4105239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66" y="1"/>
                        </a:moveTo>
                        <a:lnTo>
                          <a:pt x="1" y="381"/>
                        </a:lnTo>
                        <a:lnTo>
                          <a:pt x="26740" y="27120"/>
                        </a:lnTo>
                        <a:lnTo>
                          <a:pt x="27121" y="26755"/>
                        </a:lnTo>
                        <a:lnTo>
                          <a:pt x="366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2" name="Google Shape;112;p3"/>
                  <p:cNvSpPr/>
                  <p:nvPr/>
                </p:nvSpPr>
                <p:spPr>
                  <a:xfrm>
                    <a:off x="1711267" y="4029455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81" y="1"/>
                        </a:moveTo>
                        <a:lnTo>
                          <a:pt x="0" y="382"/>
                        </a:lnTo>
                        <a:lnTo>
                          <a:pt x="26755" y="27121"/>
                        </a:lnTo>
                        <a:lnTo>
                          <a:pt x="27120" y="26755"/>
                        </a:lnTo>
                        <a:lnTo>
                          <a:pt x="381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3" name="Google Shape;113;p3"/>
                  <p:cNvSpPr/>
                  <p:nvPr/>
                </p:nvSpPr>
                <p:spPr>
                  <a:xfrm>
                    <a:off x="1559470" y="4181481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66" y="1"/>
                        </a:moveTo>
                        <a:lnTo>
                          <a:pt x="0" y="382"/>
                        </a:lnTo>
                        <a:lnTo>
                          <a:pt x="26739" y="27121"/>
                        </a:lnTo>
                        <a:lnTo>
                          <a:pt x="27120" y="26740"/>
                        </a:lnTo>
                        <a:lnTo>
                          <a:pt x="366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4" name="Google Shape;114;p3"/>
                  <p:cNvSpPr/>
                  <p:nvPr/>
                </p:nvSpPr>
                <p:spPr>
                  <a:xfrm>
                    <a:off x="1787280" y="3953671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82" y="1"/>
                        </a:moveTo>
                        <a:lnTo>
                          <a:pt x="1" y="382"/>
                        </a:lnTo>
                        <a:lnTo>
                          <a:pt x="26740" y="27121"/>
                        </a:lnTo>
                        <a:lnTo>
                          <a:pt x="27121" y="26740"/>
                        </a:lnTo>
                        <a:lnTo>
                          <a:pt x="382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sp>
            <p:nvSpPr>
              <p:cNvPr id="115" name="Google Shape;115;p3"/>
              <p:cNvSpPr/>
              <p:nvPr/>
            </p:nvSpPr>
            <p:spPr>
              <a:xfrm rot="-2700000">
                <a:off x="542534" y="4469276"/>
                <a:ext cx="492898" cy="391560"/>
              </a:xfrm>
              <a:custGeom>
                <a:avLst/>
                <a:gdLst/>
                <a:ahLst/>
                <a:cxnLst/>
                <a:rect l="l" t="t" r="r" b="b"/>
                <a:pathLst>
                  <a:path w="44612" h="35440" extrusionOk="0">
                    <a:moveTo>
                      <a:pt x="40817" y="1"/>
                    </a:moveTo>
                    <a:lnTo>
                      <a:pt x="37420" y="3383"/>
                    </a:lnTo>
                    <a:lnTo>
                      <a:pt x="41213" y="7177"/>
                    </a:lnTo>
                    <a:lnTo>
                      <a:pt x="44611" y="3779"/>
                    </a:lnTo>
                    <a:lnTo>
                      <a:pt x="40817" y="1"/>
                    </a:lnTo>
                    <a:close/>
                    <a:moveTo>
                      <a:pt x="22184" y="4099"/>
                    </a:moveTo>
                    <a:lnTo>
                      <a:pt x="18801" y="7482"/>
                    </a:lnTo>
                    <a:lnTo>
                      <a:pt x="22595" y="11275"/>
                    </a:lnTo>
                    <a:lnTo>
                      <a:pt x="25978" y="7878"/>
                    </a:lnTo>
                    <a:lnTo>
                      <a:pt x="22184" y="4099"/>
                    </a:lnTo>
                    <a:close/>
                    <a:moveTo>
                      <a:pt x="15983" y="10300"/>
                    </a:moveTo>
                    <a:lnTo>
                      <a:pt x="12585" y="13698"/>
                    </a:lnTo>
                    <a:lnTo>
                      <a:pt x="16379" y="17476"/>
                    </a:lnTo>
                    <a:lnTo>
                      <a:pt x="19776" y="14094"/>
                    </a:lnTo>
                    <a:lnTo>
                      <a:pt x="15983" y="10300"/>
                    </a:lnTo>
                    <a:close/>
                    <a:moveTo>
                      <a:pt x="9431" y="16852"/>
                    </a:moveTo>
                    <a:lnTo>
                      <a:pt x="6034" y="20249"/>
                    </a:lnTo>
                    <a:lnTo>
                      <a:pt x="15190" y="29406"/>
                    </a:lnTo>
                    <a:lnTo>
                      <a:pt x="18588" y="26008"/>
                    </a:lnTo>
                    <a:lnTo>
                      <a:pt x="9431" y="16852"/>
                    </a:lnTo>
                    <a:close/>
                    <a:moveTo>
                      <a:pt x="3383" y="22885"/>
                    </a:moveTo>
                    <a:lnTo>
                      <a:pt x="0" y="26283"/>
                    </a:lnTo>
                    <a:lnTo>
                      <a:pt x="9157" y="35440"/>
                    </a:lnTo>
                    <a:lnTo>
                      <a:pt x="12555" y="32057"/>
                    </a:lnTo>
                    <a:lnTo>
                      <a:pt x="3383" y="22885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6" name="Google Shape;116;p3"/>
            <p:cNvGrpSpPr/>
            <p:nvPr/>
          </p:nvGrpSpPr>
          <p:grpSpPr>
            <a:xfrm>
              <a:off x="955673" y="11"/>
              <a:ext cx="592576" cy="405260"/>
              <a:chOff x="39722" y="4349021"/>
              <a:chExt cx="1061964" cy="726143"/>
            </a:xfrm>
          </p:grpSpPr>
          <p:grpSp>
            <p:nvGrpSpPr>
              <p:cNvPr id="117" name="Google Shape;117;p3"/>
              <p:cNvGrpSpPr/>
              <p:nvPr/>
            </p:nvGrpSpPr>
            <p:grpSpPr>
              <a:xfrm rot="2700000">
                <a:off x="140502" y="4460924"/>
                <a:ext cx="524584" cy="502337"/>
                <a:chOff x="1189791" y="-1767331"/>
                <a:chExt cx="904284" cy="865933"/>
              </a:xfrm>
            </p:grpSpPr>
            <p:sp>
              <p:nvSpPr>
                <p:cNvPr id="118" name="Google Shape;118;p3"/>
                <p:cNvSpPr/>
                <p:nvPr/>
              </p:nvSpPr>
              <p:spPr>
                <a:xfrm>
                  <a:off x="1189791" y="-1767331"/>
                  <a:ext cx="904284" cy="865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902" h="35337" extrusionOk="0">
                      <a:moveTo>
                        <a:pt x="18449" y="1"/>
                      </a:moveTo>
                      <a:cubicBezTo>
                        <a:pt x="16409" y="1"/>
                        <a:pt x="14368" y="778"/>
                        <a:pt x="12814" y="2332"/>
                      </a:cubicBezTo>
                      <a:lnTo>
                        <a:pt x="3108" y="12037"/>
                      </a:lnTo>
                      <a:cubicBezTo>
                        <a:pt x="0" y="15145"/>
                        <a:pt x="0" y="20189"/>
                        <a:pt x="3108" y="23297"/>
                      </a:cubicBezTo>
                      <a:lnTo>
                        <a:pt x="12814" y="33017"/>
                      </a:lnTo>
                      <a:cubicBezTo>
                        <a:pt x="14368" y="34564"/>
                        <a:pt x="16405" y="35337"/>
                        <a:pt x="18443" y="35337"/>
                      </a:cubicBezTo>
                      <a:cubicBezTo>
                        <a:pt x="20481" y="35337"/>
                        <a:pt x="22519" y="34564"/>
                        <a:pt x="24073" y="33017"/>
                      </a:cubicBezTo>
                      <a:lnTo>
                        <a:pt x="33794" y="23297"/>
                      </a:lnTo>
                      <a:cubicBezTo>
                        <a:pt x="36902" y="20189"/>
                        <a:pt x="36902" y="15145"/>
                        <a:pt x="33794" y="12037"/>
                      </a:cubicBezTo>
                      <a:lnTo>
                        <a:pt x="24073" y="2332"/>
                      </a:lnTo>
                      <a:cubicBezTo>
                        <a:pt x="22527" y="778"/>
                        <a:pt x="20489" y="1"/>
                        <a:pt x="18449" y="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1"/>
                    </a:gs>
                    <a:gs pos="18000">
                      <a:schemeClr val="lt1"/>
                    </a:gs>
                    <a:gs pos="56000">
                      <a:srgbClr val="FFFFFF">
                        <a:alpha val="0"/>
                      </a:srgbClr>
                    </a:gs>
                    <a:gs pos="74000">
                      <a:schemeClr val="lt1"/>
                    </a:gs>
                    <a:gs pos="100000">
                      <a:srgbClr val="9900FF">
                        <a:alpha val="28627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119" name="Google Shape;119;p3"/>
                <p:cNvGrpSpPr/>
                <p:nvPr/>
              </p:nvGrpSpPr>
              <p:grpSpPr>
                <a:xfrm>
                  <a:off x="1232795" y="-1740829"/>
                  <a:ext cx="717621" cy="717392"/>
                  <a:chOff x="1483457" y="3953671"/>
                  <a:chExt cx="717621" cy="717392"/>
                </a:xfrm>
              </p:grpSpPr>
              <p:sp>
                <p:nvSpPr>
                  <p:cNvPr id="120" name="Google Shape;120;p3"/>
                  <p:cNvSpPr/>
                  <p:nvPr/>
                </p:nvSpPr>
                <p:spPr>
                  <a:xfrm>
                    <a:off x="1483457" y="4257265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81" y="1"/>
                        </a:moveTo>
                        <a:lnTo>
                          <a:pt x="0" y="382"/>
                        </a:lnTo>
                        <a:lnTo>
                          <a:pt x="26739" y="27121"/>
                        </a:lnTo>
                        <a:lnTo>
                          <a:pt x="27120" y="26740"/>
                        </a:lnTo>
                        <a:lnTo>
                          <a:pt x="381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1" name="Google Shape;121;p3"/>
                  <p:cNvSpPr/>
                  <p:nvPr/>
                </p:nvSpPr>
                <p:spPr>
                  <a:xfrm>
                    <a:off x="1635483" y="4105239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66" y="1"/>
                        </a:moveTo>
                        <a:lnTo>
                          <a:pt x="1" y="381"/>
                        </a:lnTo>
                        <a:lnTo>
                          <a:pt x="26740" y="27120"/>
                        </a:lnTo>
                        <a:lnTo>
                          <a:pt x="27121" y="26755"/>
                        </a:lnTo>
                        <a:lnTo>
                          <a:pt x="366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2" name="Google Shape;122;p3"/>
                  <p:cNvSpPr/>
                  <p:nvPr/>
                </p:nvSpPr>
                <p:spPr>
                  <a:xfrm>
                    <a:off x="1711267" y="4029455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81" y="1"/>
                        </a:moveTo>
                        <a:lnTo>
                          <a:pt x="0" y="382"/>
                        </a:lnTo>
                        <a:lnTo>
                          <a:pt x="26755" y="27121"/>
                        </a:lnTo>
                        <a:lnTo>
                          <a:pt x="27120" y="26755"/>
                        </a:lnTo>
                        <a:lnTo>
                          <a:pt x="381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3" name="Google Shape;123;p3"/>
                  <p:cNvSpPr/>
                  <p:nvPr/>
                </p:nvSpPr>
                <p:spPr>
                  <a:xfrm>
                    <a:off x="1559470" y="4181481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66" y="1"/>
                        </a:moveTo>
                        <a:lnTo>
                          <a:pt x="0" y="382"/>
                        </a:lnTo>
                        <a:lnTo>
                          <a:pt x="26739" y="27121"/>
                        </a:lnTo>
                        <a:lnTo>
                          <a:pt x="27120" y="26740"/>
                        </a:lnTo>
                        <a:lnTo>
                          <a:pt x="366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4" name="Google Shape;124;p3"/>
                  <p:cNvSpPr/>
                  <p:nvPr/>
                </p:nvSpPr>
                <p:spPr>
                  <a:xfrm>
                    <a:off x="1787280" y="3953671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82" y="1"/>
                        </a:moveTo>
                        <a:lnTo>
                          <a:pt x="1" y="382"/>
                        </a:lnTo>
                        <a:lnTo>
                          <a:pt x="26740" y="27121"/>
                        </a:lnTo>
                        <a:lnTo>
                          <a:pt x="27121" y="26740"/>
                        </a:lnTo>
                        <a:lnTo>
                          <a:pt x="382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sp>
            <p:nvSpPr>
              <p:cNvPr id="125" name="Google Shape;125;p3"/>
              <p:cNvSpPr/>
              <p:nvPr/>
            </p:nvSpPr>
            <p:spPr>
              <a:xfrm rot="-2700000">
                <a:off x="542534" y="4469276"/>
                <a:ext cx="492898" cy="391560"/>
              </a:xfrm>
              <a:custGeom>
                <a:avLst/>
                <a:gdLst/>
                <a:ahLst/>
                <a:cxnLst/>
                <a:rect l="l" t="t" r="r" b="b"/>
                <a:pathLst>
                  <a:path w="44612" h="35440" extrusionOk="0">
                    <a:moveTo>
                      <a:pt x="40817" y="1"/>
                    </a:moveTo>
                    <a:lnTo>
                      <a:pt x="37420" y="3383"/>
                    </a:lnTo>
                    <a:lnTo>
                      <a:pt x="41213" y="7177"/>
                    </a:lnTo>
                    <a:lnTo>
                      <a:pt x="44611" y="3779"/>
                    </a:lnTo>
                    <a:lnTo>
                      <a:pt x="40817" y="1"/>
                    </a:lnTo>
                    <a:close/>
                    <a:moveTo>
                      <a:pt x="22184" y="4099"/>
                    </a:moveTo>
                    <a:lnTo>
                      <a:pt x="18801" y="7482"/>
                    </a:lnTo>
                    <a:lnTo>
                      <a:pt x="22595" y="11275"/>
                    </a:lnTo>
                    <a:lnTo>
                      <a:pt x="25978" y="7878"/>
                    </a:lnTo>
                    <a:lnTo>
                      <a:pt x="22184" y="4099"/>
                    </a:lnTo>
                    <a:close/>
                    <a:moveTo>
                      <a:pt x="15983" y="10300"/>
                    </a:moveTo>
                    <a:lnTo>
                      <a:pt x="12585" y="13698"/>
                    </a:lnTo>
                    <a:lnTo>
                      <a:pt x="16379" y="17476"/>
                    </a:lnTo>
                    <a:lnTo>
                      <a:pt x="19776" y="14094"/>
                    </a:lnTo>
                    <a:lnTo>
                      <a:pt x="15983" y="10300"/>
                    </a:lnTo>
                    <a:close/>
                    <a:moveTo>
                      <a:pt x="9431" y="16852"/>
                    </a:moveTo>
                    <a:lnTo>
                      <a:pt x="6034" y="20249"/>
                    </a:lnTo>
                    <a:lnTo>
                      <a:pt x="15190" y="29406"/>
                    </a:lnTo>
                    <a:lnTo>
                      <a:pt x="18588" y="26008"/>
                    </a:lnTo>
                    <a:lnTo>
                      <a:pt x="9431" y="16852"/>
                    </a:lnTo>
                    <a:close/>
                    <a:moveTo>
                      <a:pt x="3383" y="22885"/>
                    </a:moveTo>
                    <a:lnTo>
                      <a:pt x="0" y="26283"/>
                    </a:lnTo>
                    <a:lnTo>
                      <a:pt x="9157" y="35440"/>
                    </a:lnTo>
                    <a:lnTo>
                      <a:pt x="12555" y="32057"/>
                    </a:lnTo>
                    <a:lnTo>
                      <a:pt x="3383" y="22885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6" name="Google Shape;126;p3"/>
            <p:cNvGrpSpPr/>
            <p:nvPr/>
          </p:nvGrpSpPr>
          <p:grpSpPr>
            <a:xfrm>
              <a:off x="-1" y="621223"/>
              <a:ext cx="699940" cy="478601"/>
              <a:chOff x="39722" y="4349021"/>
              <a:chExt cx="1061964" cy="726143"/>
            </a:xfrm>
          </p:grpSpPr>
          <p:grpSp>
            <p:nvGrpSpPr>
              <p:cNvPr id="127" name="Google Shape;127;p3"/>
              <p:cNvGrpSpPr/>
              <p:nvPr/>
            </p:nvGrpSpPr>
            <p:grpSpPr>
              <a:xfrm rot="2700000">
                <a:off x="140502" y="4460924"/>
                <a:ext cx="524584" cy="502337"/>
                <a:chOff x="1189791" y="-1767331"/>
                <a:chExt cx="904284" cy="865933"/>
              </a:xfrm>
            </p:grpSpPr>
            <p:sp>
              <p:nvSpPr>
                <p:cNvPr id="128" name="Google Shape;128;p3"/>
                <p:cNvSpPr/>
                <p:nvPr/>
              </p:nvSpPr>
              <p:spPr>
                <a:xfrm>
                  <a:off x="1189791" y="-1767331"/>
                  <a:ext cx="904284" cy="865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902" h="35337" extrusionOk="0">
                      <a:moveTo>
                        <a:pt x="18449" y="1"/>
                      </a:moveTo>
                      <a:cubicBezTo>
                        <a:pt x="16409" y="1"/>
                        <a:pt x="14368" y="778"/>
                        <a:pt x="12814" y="2332"/>
                      </a:cubicBezTo>
                      <a:lnTo>
                        <a:pt x="3108" y="12037"/>
                      </a:lnTo>
                      <a:cubicBezTo>
                        <a:pt x="0" y="15145"/>
                        <a:pt x="0" y="20189"/>
                        <a:pt x="3108" y="23297"/>
                      </a:cubicBezTo>
                      <a:lnTo>
                        <a:pt x="12814" y="33017"/>
                      </a:lnTo>
                      <a:cubicBezTo>
                        <a:pt x="14368" y="34564"/>
                        <a:pt x="16405" y="35337"/>
                        <a:pt x="18443" y="35337"/>
                      </a:cubicBezTo>
                      <a:cubicBezTo>
                        <a:pt x="20481" y="35337"/>
                        <a:pt x="22519" y="34564"/>
                        <a:pt x="24073" y="33017"/>
                      </a:cubicBezTo>
                      <a:lnTo>
                        <a:pt x="33794" y="23297"/>
                      </a:lnTo>
                      <a:cubicBezTo>
                        <a:pt x="36902" y="20189"/>
                        <a:pt x="36902" y="15145"/>
                        <a:pt x="33794" y="12037"/>
                      </a:cubicBezTo>
                      <a:lnTo>
                        <a:pt x="24073" y="2332"/>
                      </a:lnTo>
                      <a:cubicBezTo>
                        <a:pt x="22527" y="778"/>
                        <a:pt x="20489" y="1"/>
                        <a:pt x="18449" y="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1"/>
                    </a:gs>
                    <a:gs pos="18000">
                      <a:schemeClr val="lt1"/>
                    </a:gs>
                    <a:gs pos="56000">
                      <a:srgbClr val="FFFFFF">
                        <a:alpha val="0"/>
                      </a:srgbClr>
                    </a:gs>
                    <a:gs pos="74000">
                      <a:schemeClr val="lt1"/>
                    </a:gs>
                    <a:gs pos="100000">
                      <a:srgbClr val="9900FF">
                        <a:alpha val="28627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129" name="Google Shape;129;p3"/>
                <p:cNvGrpSpPr/>
                <p:nvPr/>
              </p:nvGrpSpPr>
              <p:grpSpPr>
                <a:xfrm>
                  <a:off x="1232795" y="-1740829"/>
                  <a:ext cx="717621" cy="717392"/>
                  <a:chOff x="1483457" y="3953671"/>
                  <a:chExt cx="717621" cy="717392"/>
                </a:xfrm>
              </p:grpSpPr>
              <p:sp>
                <p:nvSpPr>
                  <p:cNvPr id="130" name="Google Shape;130;p3"/>
                  <p:cNvSpPr/>
                  <p:nvPr/>
                </p:nvSpPr>
                <p:spPr>
                  <a:xfrm>
                    <a:off x="1483457" y="4257265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81" y="1"/>
                        </a:moveTo>
                        <a:lnTo>
                          <a:pt x="0" y="382"/>
                        </a:lnTo>
                        <a:lnTo>
                          <a:pt x="26739" y="27121"/>
                        </a:lnTo>
                        <a:lnTo>
                          <a:pt x="27120" y="26740"/>
                        </a:lnTo>
                        <a:lnTo>
                          <a:pt x="381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31" name="Google Shape;131;p3"/>
                  <p:cNvSpPr/>
                  <p:nvPr/>
                </p:nvSpPr>
                <p:spPr>
                  <a:xfrm>
                    <a:off x="1635483" y="4105239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66" y="1"/>
                        </a:moveTo>
                        <a:lnTo>
                          <a:pt x="1" y="381"/>
                        </a:lnTo>
                        <a:lnTo>
                          <a:pt x="26740" y="27120"/>
                        </a:lnTo>
                        <a:lnTo>
                          <a:pt x="27121" y="26755"/>
                        </a:lnTo>
                        <a:lnTo>
                          <a:pt x="366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32" name="Google Shape;132;p3"/>
                  <p:cNvSpPr/>
                  <p:nvPr/>
                </p:nvSpPr>
                <p:spPr>
                  <a:xfrm>
                    <a:off x="1711267" y="4029455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81" y="1"/>
                        </a:moveTo>
                        <a:lnTo>
                          <a:pt x="0" y="382"/>
                        </a:lnTo>
                        <a:lnTo>
                          <a:pt x="26755" y="27121"/>
                        </a:lnTo>
                        <a:lnTo>
                          <a:pt x="27120" y="26755"/>
                        </a:lnTo>
                        <a:lnTo>
                          <a:pt x="381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33" name="Google Shape;133;p3"/>
                  <p:cNvSpPr/>
                  <p:nvPr/>
                </p:nvSpPr>
                <p:spPr>
                  <a:xfrm>
                    <a:off x="1559470" y="4181481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66" y="1"/>
                        </a:moveTo>
                        <a:lnTo>
                          <a:pt x="0" y="382"/>
                        </a:lnTo>
                        <a:lnTo>
                          <a:pt x="26739" y="27121"/>
                        </a:lnTo>
                        <a:lnTo>
                          <a:pt x="27120" y="26740"/>
                        </a:lnTo>
                        <a:lnTo>
                          <a:pt x="366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34" name="Google Shape;134;p3"/>
                  <p:cNvSpPr/>
                  <p:nvPr/>
                </p:nvSpPr>
                <p:spPr>
                  <a:xfrm>
                    <a:off x="1787280" y="3953671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82" y="1"/>
                        </a:moveTo>
                        <a:lnTo>
                          <a:pt x="1" y="382"/>
                        </a:lnTo>
                        <a:lnTo>
                          <a:pt x="26740" y="27121"/>
                        </a:lnTo>
                        <a:lnTo>
                          <a:pt x="27121" y="26740"/>
                        </a:lnTo>
                        <a:lnTo>
                          <a:pt x="382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sp>
            <p:nvSpPr>
              <p:cNvPr id="135" name="Google Shape;135;p3"/>
              <p:cNvSpPr/>
              <p:nvPr/>
            </p:nvSpPr>
            <p:spPr>
              <a:xfrm rot="-2700000">
                <a:off x="542534" y="4469276"/>
                <a:ext cx="492898" cy="391560"/>
              </a:xfrm>
              <a:custGeom>
                <a:avLst/>
                <a:gdLst/>
                <a:ahLst/>
                <a:cxnLst/>
                <a:rect l="l" t="t" r="r" b="b"/>
                <a:pathLst>
                  <a:path w="44612" h="35440" extrusionOk="0">
                    <a:moveTo>
                      <a:pt x="40817" y="1"/>
                    </a:moveTo>
                    <a:lnTo>
                      <a:pt x="37420" y="3383"/>
                    </a:lnTo>
                    <a:lnTo>
                      <a:pt x="41213" y="7177"/>
                    </a:lnTo>
                    <a:lnTo>
                      <a:pt x="44611" y="3779"/>
                    </a:lnTo>
                    <a:lnTo>
                      <a:pt x="40817" y="1"/>
                    </a:lnTo>
                    <a:close/>
                    <a:moveTo>
                      <a:pt x="22184" y="4099"/>
                    </a:moveTo>
                    <a:lnTo>
                      <a:pt x="18801" y="7482"/>
                    </a:lnTo>
                    <a:lnTo>
                      <a:pt x="22595" y="11275"/>
                    </a:lnTo>
                    <a:lnTo>
                      <a:pt x="25978" y="7878"/>
                    </a:lnTo>
                    <a:lnTo>
                      <a:pt x="22184" y="4099"/>
                    </a:lnTo>
                    <a:close/>
                    <a:moveTo>
                      <a:pt x="15983" y="10300"/>
                    </a:moveTo>
                    <a:lnTo>
                      <a:pt x="12585" y="13698"/>
                    </a:lnTo>
                    <a:lnTo>
                      <a:pt x="16379" y="17476"/>
                    </a:lnTo>
                    <a:lnTo>
                      <a:pt x="19776" y="14094"/>
                    </a:lnTo>
                    <a:lnTo>
                      <a:pt x="15983" y="10300"/>
                    </a:lnTo>
                    <a:close/>
                    <a:moveTo>
                      <a:pt x="9431" y="16852"/>
                    </a:moveTo>
                    <a:lnTo>
                      <a:pt x="6034" y="20249"/>
                    </a:lnTo>
                    <a:lnTo>
                      <a:pt x="15190" y="29406"/>
                    </a:lnTo>
                    <a:lnTo>
                      <a:pt x="18588" y="26008"/>
                    </a:lnTo>
                    <a:lnTo>
                      <a:pt x="9431" y="16852"/>
                    </a:lnTo>
                    <a:close/>
                    <a:moveTo>
                      <a:pt x="3383" y="22885"/>
                    </a:moveTo>
                    <a:lnTo>
                      <a:pt x="0" y="26283"/>
                    </a:lnTo>
                    <a:lnTo>
                      <a:pt x="9157" y="35440"/>
                    </a:lnTo>
                    <a:lnTo>
                      <a:pt x="12555" y="32057"/>
                    </a:lnTo>
                    <a:lnTo>
                      <a:pt x="3383" y="22885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6" name="Google Shape;136;p3"/>
            <p:cNvGrpSpPr/>
            <p:nvPr/>
          </p:nvGrpSpPr>
          <p:grpSpPr>
            <a:xfrm rot="-8100000">
              <a:off x="540898" y="-1172741"/>
              <a:ext cx="2552124" cy="3347490"/>
              <a:chOff x="2976325" y="908175"/>
              <a:chExt cx="4028179" cy="5283555"/>
            </a:xfrm>
          </p:grpSpPr>
          <p:sp>
            <p:nvSpPr>
              <p:cNvPr id="137" name="Google Shape;137;p3"/>
              <p:cNvSpPr/>
              <p:nvPr/>
            </p:nvSpPr>
            <p:spPr>
              <a:xfrm>
                <a:off x="3851189" y="1072525"/>
                <a:ext cx="3153315" cy="5119205"/>
              </a:xfrm>
              <a:custGeom>
                <a:avLst/>
                <a:gdLst/>
                <a:ahLst/>
                <a:cxnLst/>
                <a:rect l="l" t="t" r="r" b="b"/>
                <a:pathLst>
                  <a:path w="76882" h="124813" extrusionOk="0">
                    <a:moveTo>
                      <a:pt x="76668" y="0"/>
                    </a:moveTo>
                    <a:lnTo>
                      <a:pt x="63260" y="13408"/>
                    </a:lnTo>
                    <a:cubicBezTo>
                      <a:pt x="62879" y="13789"/>
                      <a:pt x="62879" y="14398"/>
                      <a:pt x="63260" y="14779"/>
                    </a:cubicBezTo>
                    <a:lnTo>
                      <a:pt x="69857" y="21376"/>
                    </a:lnTo>
                    <a:cubicBezTo>
                      <a:pt x="70116" y="21620"/>
                      <a:pt x="70116" y="22046"/>
                      <a:pt x="69857" y="22305"/>
                    </a:cubicBezTo>
                    <a:lnTo>
                      <a:pt x="46546" y="45616"/>
                    </a:lnTo>
                    <a:cubicBezTo>
                      <a:pt x="46417" y="45738"/>
                      <a:pt x="46245" y="45799"/>
                      <a:pt x="46074" y="45799"/>
                    </a:cubicBezTo>
                    <a:cubicBezTo>
                      <a:pt x="45903" y="45799"/>
                      <a:pt x="45731" y="45738"/>
                      <a:pt x="45602" y="45616"/>
                    </a:cubicBezTo>
                    <a:lnTo>
                      <a:pt x="39020" y="39019"/>
                    </a:lnTo>
                    <a:cubicBezTo>
                      <a:pt x="38822" y="38836"/>
                      <a:pt x="38593" y="38745"/>
                      <a:pt x="38334" y="38745"/>
                    </a:cubicBezTo>
                    <a:cubicBezTo>
                      <a:pt x="38060" y="38745"/>
                      <a:pt x="37831" y="38836"/>
                      <a:pt x="37649" y="39019"/>
                    </a:cubicBezTo>
                    <a:lnTo>
                      <a:pt x="23357" y="53311"/>
                    </a:lnTo>
                    <a:cubicBezTo>
                      <a:pt x="22976" y="53691"/>
                      <a:pt x="22976" y="54301"/>
                      <a:pt x="23357" y="54682"/>
                    </a:cubicBezTo>
                    <a:lnTo>
                      <a:pt x="40833" y="72142"/>
                    </a:lnTo>
                    <a:cubicBezTo>
                      <a:pt x="40939" y="72279"/>
                      <a:pt x="41016" y="72432"/>
                      <a:pt x="41016" y="72614"/>
                    </a:cubicBezTo>
                    <a:cubicBezTo>
                      <a:pt x="41016" y="72812"/>
                      <a:pt x="40955" y="72965"/>
                      <a:pt x="40833" y="73102"/>
                    </a:cubicBezTo>
                    <a:lnTo>
                      <a:pt x="27090" y="86830"/>
                    </a:lnTo>
                    <a:cubicBezTo>
                      <a:pt x="26907" y="87028"/>
                      <a:pt x="26816" y="87256"/>
                      <a:pt x="26816" y="87515"/>
                    </a:cubicBezTo>
                    <a:lnTo>
                      <a:pt x="26816" y="96276"/>
                    </a:lnTo>
                    <a:cubicBezTo>
                      <a:pt x="26816" y="96459"/>
                      <a:pt x="26755" y="96611"/>
                      <a:pt x="26618" y="96748"/>
                    </a:cubicBezTo>
                    <a:lnTo>
                      <a:pt x="13225" y="110140"/>
                    </a:lnTo>
                    <a:cubicBezTo>
                      <a:pt x="13103" y="110270"/>
                      <a:pt x="12940" y="110335"/>
                      <a:pt x="12772" y="110335"/>
                    </a:cubicBezTo>
                    <a:cubicBezTo>
                      <a:pt x="12604" y="110335"/>
                      <a:pt x="12433" y="110270"/>
                      <a:pt x="12296" y="110140"/>
                    </a:cubicBezTo>
                    <a:lnTo>
                      <a:pt x="7618" y="105448"/>
                    </a:lnTo>
                    <a:cubicBezTo>
                      <a:pt x="7428" y="105257"/>
                      <a:pt x="7180" y="105162"/>
                      <a:pt x="6933" y="105162"/>
                    </a:cubicBezTo>
                    <a:cubicBezTo>
                      <a:pt x="6685" y="105162"/>
                      <a:pt x="6438" y="105257"/>
                      <a:pt x="6247" y="105448"/>
                    </a:cubicBezTo>
                    <a:lnTo>
                      <a:pt x="381" y="111314"/>
                    </a:lnTo>
                    <a:cubicBezTo>
                      <a:pt x="1" y="111695"/>
                      <a:pt x="1" y="112304"/>
                      <a:pt x="381" y="112685"/>
                    </a:cubicBezTo>
                    <a:lnTo>
                      <a:pt x="5059" y="117378"/>
                    </a:lnTo>
                    <a:cubicBezTo>
                      <a:pt x="5181" y="117515"/>
                      <a:pt x="5257" y="117667"/>
                      <a:pt x="5257" y="117850"/>
                    </a:cubicBezTo>
                    <a:cubicBezTo>
                      <a:pt x="5257" y="118048"/>
                      <a:pt x="5196" y="118200"/>
                      <a:pt x="5059" y="118322"/>
                    </a:cubicBezTo>
                    <a:lnTo>
                      <a:pt x="3231" y="120150"/>
                    </a:lnTo>
                    <a:cubicBezTo>
                      <a:pt x="2850" y="120531"/>
                      <a:pt x="2850" y="121141"/>
                      <a:pt x="3231" y="121522"/>
                    </a:cubicBezTo>
                    <a:lnTo>
                      <a:pt x="5059" y="123365"/>
                    </a:lnTo>
                    <a:cubicBezTo>
                      <a:pt x="5333" y="123609"/>
                      <a:pt x="5333" y="124020"/>
                      <a:pt x="5059" y="124295"/>
                    </a:cubicBezTo>
                    <a:cubicBezTo>
                      <a:pt x="4914" y="124432"/>
                      <a:pt x="4754" y="124489"/>
                      <a:pt x="4602" y="124489"/>
                    </a:cubicBezTo>
                    <a:cubicBezTo>
                      <a:pt x="4449" y="124489"/>
                      <a:pt x="4305" y="124432"/>
                      <a:pt x="4190" y="124340"/>
                    </a:cubicBezTo>
                    <a:cubicBezTo>
                      <a:pt x="3962" y="124173"/>
                      <a:pt x="3825" y="123838"/>
                      <a:pt x="4038" y="123487"/>
                    </a:cubicBezTo>
                    <a:lnTo>
                      <a:pt x="3764" y="123335"/>
                    </a:lnTo>
                    <a:lnTo>
                      <a:pt x="3764" y="123335"/>
                    </a:lnTo>
                    <a:cubicBezTo>
                      <a:pt x="3459" y="123838"/>
                      <a:pt x="3672" y="124356"/>
                      <a:pt x="3992" y="124599"/>
                    </a:cubicBezTo>
                    <a:cubicBezTo>
                      <a:pt x="4175" y="124736"/>
                      <a:pt x="4373" y="124813"/>
                      <a:pt x="4602" y="124813"/>
                    </a:cubicBezTo>
                    <a:cubicBezTo>
                      <a:pt x="4830" y="124813"/>
                      <a:pt x="5059" y="124736"/>
                      <a:pt x="5272" y="124477"/>
                    </a:cubicBezTo>
                    <a:cubicBezTo>
                      <a:pt x="5455" y="124295"/>
                      <a:pt x="5562" y="124066"/>
                      <a:pt x="5562" y="123792"/>
                    </a:cubicBezTo>
                    <a:cubicBezTo>
                      <a:pt x="5562" y="123533"/>
                      <a:pt x="5455" y="123304"/>
                      <a:pt x="5272" y="123106"/>
                    </a:cubicBezTo>
                    <a:lnTo>
                      <a:pt x="3444" y="121278"/>
                    </a:lnTo>
                    <a:cubicBezTo>
                      <a:pt x="3170" y="121034"/>
                      <a:pt x="3170" y="120623"/>
                      <a:pt x="3444" y="120349"/>
                    </a:cubicBezTo>
                    <a:lnTo>
                      <a:pt x="5272" y="118520"/>
                    </a:lnTo>
                    <a:cubicBezTo>
                      <a:pt x="5455" y="118337"/>
                      <a:pt x="5562" y="118094"/>
                      <a:pt x="5562" y="117835"/>
                    </a:cubicBezTo>
                    <a:cubicBezTo>
                      <a:pt x="5562" y="117576"/>
                      <a:pt x="5455" y="117332"/>
                      <a:pt x="5272" y="117149"/>
                    </a:cubicBezTo>
                    <a:lnTo>
                      <a:pt x="579" y="112456"/>
                    </a:lnTo>
                    <a:cubicBezTo>
                      <a:pt x="320" y="112213"/>
                      <a:pt x="320" y="111801"/>
                      <a:pt x="579" y="111527"/>
                    </a:cubicBezTo>
                    <a:lnTo>
                      <a:pt x="6445" y="105661"/>
                    </a:lnTo>
                    <a:cubicBezTo>
                      <a:pt x="6575" y="105532"/>
                      <a:pt x="6742" y="105467"/>
                      <a:pt x="6912" y="105467"/>
                    </a:cubicBezTo>
                    <a:cubicBezTo>
                      <a:pt x="7081" y="105467"/>
                      <a:pt x="7253" y="105532"/>
                      <a:pt x="7390" y="105661"/>
                    </a:cubicBezTo>
                    <a:lnTo>
                      <a:pt x="12067" y="110354"/>
                    </a:lnTo>
                    <a:cubicBezTo>
                      <a:pt x="12265" y="110537"/>
                      <a:pt x="12494" y="110643"/>
                      <a:pt x="12753" y="110643"/>
                    </a:cubicBezTo>
                    <a:cubicBezTo>
                      <a:pt x="13027" y="110643"/>
                      <a:pt x="13256" y="110537"/>
                      <a:pt x="13439" y="110354"/>
                    </a:cubicBezTo>
                    <a:lnTo>
                      <a:pt x="26831" y="96961"/>
                    </a:lnTo>
                    <a:cubicBezTo>
                      <a:pt x="27014" y="96779"/>
                      <a:pt x="27120" y="96550"/>
                      <a:pt x="27120" y="96276"/>
                    </a:cubicBezTo>
                    <a:lnTo>
                      <a:pt x="27120" y="87469"/>
                    </a:lnTo>
                    <a:cubicBezTo>
                      <a:pt x="27120" y="87287"/>
                      <a:pt x="27166" y="87134"/>
                      <a:pt x="27303" y="86997"/>
                    </a:cubicBezTo>
                    <a:lnTo>
                      <a:pt x="41031" y="73270"/>
                    </a:lnTo>
                    <a:cubicBezTo>
                      <a:pt x="41412" y="72889"/>
                      <a:pt x="41412" y="72279"/>
                      <a:pt x="41031" y="71898"/>
                    </a:cubicBezTo>
                    <a:lnTo>
                      <a:pt x="23571" y="54438"/>
                    </a:lnTo>
                    <a:cubicBezTo>
                      <a:pt x="23312" y="54194"/>
                      <a:pt x="23312" y="53768"/>
                      <a:pt x="23571" y="53509"/>
                    </a:cubicBezTo>
                    <a:lnTo>
                      <a:pt x="37862" y="39217"/>
                    </a:lnTo>
                    <a:cubicBezTo>
                      <a:pt x="37984" y="39095"/>
                      <a:pt x="38155" y="39035"/>
                      <a:pt x="38327" y="39035"/>
                    </a:cubicBezTo>
                    <a:cubicBezTo>
                      <a:pt x="38498" y="39035"/>
                      <a:pt x="38669" y="39095"/>
                      <a:pt x="38791" y="39217"/>
                    </a:cubicBezTo>
                    <a:lnTo>
                      <a:pt x="45373" y="45830"/>
                    </a:lnTo>
                    <a:cubicBezTo>
                      <a:pt x="45571" y="46013"/>
                      <a:pt x="45800" y="46119"/>
                      <a:pt x="46059" y="46119"/>
                    </a:cubicBezTo>
                    <a:cubicBezTo>
                      <a:pt x="46333" y="46119"/>
                      <a:pt x="46562" y="46013"/>
                      <a:pt x="46744" y="45830"/>
                    </a:cubicBezTo>
                    <a:lnTo>
                      <a:pt x="70055" y="22519"/>
                    </a:lnTo>
                    <a:cubicBezTo>
                      <a:pt x="70436" y="22138"/>
                      <a:pt x="70436" y="21528"/>
                      <a:pt x="70055" y="21148"/>
                    </a:cubicBezTo>
                    <a:lnTo>
                      <a:pt x="63473" y="14550"/>
                    </a:lnTo>
                    <a:cubicBezTo>
                      <a:pt x="63199" y="14307"/>
                      <a:pt x="63199" y="13895"/>
                      <a:pt x="63473" y="13621"/>
                    </a:cubicBezTo>
                    <a:lnTo>
                      <a:pt x="76881" y="213"/>
                    </a:lnTo>
                    <a:lnTo>
                      <a:pt x="76668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78000">
                    <a:schemeClr val="lt1"/>
                  </a:gs>
                  <a:gs pos="100000">
                    <a:schemeClr val="lt1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" name="Google Shape;138;p3"/>
              <p:cNvSpPr/>
              <p:nvPr/>
            </p:nvSpPr>
            <p:spPr>
              <a:xfrm>
                <a:off x="3934943" y="908175"/>
                <a:ext cx="2925190" cy="3057668"/>
              </a:xfrm>
              <a:custGeom>
                <a:avLst/>
                <a:gdLst/>
                <a:ahLst/>
                <a:cxnLst/>
                <a:rect l="l" t="t" r="r" b="b"/>
                <a:pathLst>
                  <a:path w="71320" h="74550" extrusionOk="0">
                    <a:moveTo>
                      <a:pt x="71091" y="0"/>
                    </a:moveTo>
                    <a:lnTo>
                      <a:pt x="59679" y="11397"/>
                    </a:lnTo>
                    <a:lnTo>
                      <a:pt x="54895" y="11397"/>
                    </a:lnTo>
                    <a:lnTo>
                      <a:pt x="41015" y="25307"/>
                    </a:lnTo>
                    <a:lnTo>
                      <a:pt x="40954" y="25337"/>
                    </a:lnTo>
                    <a:lnTo>
                      <a:pt x="40954" y="42325"/>
                    </a:lnTo>
                    <a:lnTo>
                      <a:pt x="31767" y="51528"/>
                    </a:lnTo>
                    <a:lnTo>
                      <a:pt x="31721" y="51574"/>
                    </a:lnTo>
                    <a:lnTo>
                      <a:pt x="31721" y="59237"/>
                    </a:lnTo>
                    <a:lnTo>
                      <a:pt x="22824" y="68135"/>
                    </a:lnTo>
                    <a:lnTo>
                      <a:pt x="6186" y="68135"/>
                    </a:lnTo>
                    <a:lnTo>
                      <a:pt x="0" y="74321"/>
                    </a:lnTo>
                    <a:lnTo>
                      <a:pt x="229" y="74549"/>
                    </a:lnTo>
                    <a:lnTo>
                      <a:pt x="6323" y="68455"/>
                    </a:lnTo>
                    <a:lnTo>
                      <a:pt x="22945" y="68455"/>
                    </a:lnTo>
                    <a:lnTo>
                      <a:pt x="31980" y="59420"/>
                    </a:lnTo>
                    <a:lnTo>
                      <a:pt x="32026" y="59374"/>
                    </a:lnTo>
                    <a:lnTo>
                      <a:pt x="32026" y="51695"/>
                    </a:lnTo>
                    <a:lnTo>
                      <a:pt x="41229" y="42508"/>
                    </a:lnTo>
                    <a:lnTo>
                      <a:pt x="41259" y="42463"/>
                    </a:lnTo>
                    <a:lnTo>
                      <a:pt x="41259" y="25475"/>
                    </a:lnTo>
                    <a:lnTo>
                      <a:pt x="55032" y="11732"/>
                    </a:lnTo>
                    <a:lnTo>
                      <a:pt x="59786" y="11732"/>
                    </a:lnTo>
                    <a:lnTo>
                      <a:pt x="71320" y="213"/>
                    </a:lnTo>
                    <a:lnTo>
                      <a:pt x="7109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dk2"/>
                  </a:gs>
                  <a:gs pos="100000">
                    <a:srgbClr val="FFFFFF">
                      <a:alpha val="0"/>
                    </a:srgbClr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" name="Google Shape;139;p3"/>
              <p:cNvSpPr/>
              <p:nvPr/>
            </p:nvSpPr>
            <p:spPr>
              <a:xfrm>
                <a:off x="2976325" y="930036"/>
                <a:ext cx="4006263" cy="4749291"/>
              </a:xfrm>
              <a:custGeom>
                <a:avLst/>
                <a:gdLst/>
                <a:ahLst/>
                <a:cxnLst/>
                <a:rect l="l" t="t" r="r" b="b"/>
                <a:pathLst>
                  <a:path w="97678" h="115794" extrusionOk="0">
                    <a:moveTo>
                      <a:pt x="97449" y="0"/>
                    </a:moveTo>
                    <a:lnTo>
                      <a:pt x="76805" y="20645"/>
                    </a:lnTo>
                    <a:lnTo>
                      <a:pt x="76744" y="20691"/>
                    </a:lnTo>
                    <a:lnTo>
                      <a:pt x="76744" y="35927"/>
                    </a:lnTo>
                    <a:lnTo>
                      <a:pt x="63107" y="49563"/>
                    </a:lnTo>
                    <a:lnTo>
                      <a:pt x="63077" y="49608"/>
                    </a:lnTo>
                    <a:lnTo>
                      <a:pt x="63077" y="56571"/>
                    </a:lnTo>
                    <a:lnTo>
                      <a:pt x="61005" y="58659"/>
                    </a:lnTo>
                    <a:lnTo>
                      <a:pt x="61005" y="62407"/>
                    </a:lnTo>
                    <a:lnTo>
                      <a:pt x="52473" y="70939"/>
                    </a:lnTo>
                    <a:lnTo>
                      <a:pt x="52412" y="70969"/>
                    </a:lnTo>
                    <a:lnTo>
                      <a:pt x="52412" y="78541"/>
                    </a:lnTo>
                    <a:lnTo>
                      <a:pt x="46912" y="84057"/>
                    </a:lnTo>
                    <a:lnTo>
                      <a:pt x="46912" y="89633"/>
                    </a:lnTo>
                    <a:lnTo>
                      <a:pt x="33123" y="103406"/>
                    </a:lnTo>
                    <a:lnTo>
                      <a:pt x="12174" y="103406"/>
                    </a:lnTo>
                    <a:lnTo>
                      <a:pt x="0" y="115565"/>
                    </a:lnTo>
                    <a:lnTo>
                      <a:pt x="229" y="115793"/>
                    </a:lnTo>
                    <a:lnTo>
                      <a:pt x="12280" y="103711"/>
                    </a:lnTo>
                    <a:lnTo>
                      <a:pt x="33245" y="103711"/>
                    </a:lnTo>
                    <a:lnTo>
                      <a:pt x="47155" y="89801"/>
                    </a:lnTo>
                    <a:lnTo>
                      <a:pt x="47216" y="89770"/>
                    </a:lnTo>
                    <a:lnTo>
                      <a:pt x="47216" y="84179"/>
                    </a:lnTo>
                    <a:lnTo>
                      <a:pt x="52732" y="78663"/>
                    </a:lnTo>
                    <a:lnTo>
                      <a:pt x="52732" y="71106"/>
                    </a:lnTo>
                    <a:lnTo>
                      <a:pt x="61264" y="62574"/>
                    </a:lnTo>
                    <a:lnTo>
                      <a:pt x="61310" y="62513"/>
                    </a:lnTo>
                    <a:lnTo>
                      <a:pt x="61310" y="58780"/>
                    </a:lnTo>
                    <a:lnTo>
                      <a:pt x="63382" y="56708"/>
                    </a:lnTo>
                    <a:lnTo>
                      <a:pt x="63382" y="49730"/>
                    </a:lnTo>
                    <a:lnTo>
                      <a:pt x="77018" y="36109"/>
                    </a:lnTo>
                    <a:lnTo>
                      <a:pt x="77048" y="36064"/>
                    </a:lnTo>
                    <a:lnTo>
                      <a:pt x="77048" y="20828"/>
                    </a:lnTo>
                    <a:lnTo>
                      <a:pt x="97678" y="198"/>
                    </a:lnTo>
                    <a:lnTo>
                      <a:pt x="97449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dk2"/>
                  </a:gs>
                  <a:gs pos="100000">
                    <a:srgbClr val="FFFFFF">
                      <a:alpha val="0"/>
                    </a:srgbClr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CUSTOM_10_1_1_1">
    <p:spTree>
      <p:nvGrpSpPr>
        <p:cNvPr id="1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0" name="Google Shape;720;p18"/>
          <p:cNvGrpSpPr/>
          <p:nvPr/>
        </p:nvGrpSpPr>
        <p:grpSpPr>
          <a:xfrm>
            <a:off x="5404975" y="2221118"/>
            <a:ext cx="4263000" cy="3617400"/>
            <a:chOff x="5328775" y="2221118"/>
            <a:chExt cx="4263000" cy="3617400"/>
          </a:xfrm>
        </p:grpSpPr>
        <p:sp>
          <p:nvSpPr>
            <p:cNvPr id="721" name="Google Shape;721;p18"/>
            <p:cNvSpPr/>
            <p:nvPr/>
          </p:nvSpPr>
          <p:spPr>
            <a:xfrm>
              <a:off x="5328775" y="2221118"/>
              <a:ext cx="4263000" cy="3617400"/>
            </a:xfrm>
            <a:prstGeom prst="ellipse">
              <a:avLst/>
            </a:pr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22" name="Google Shape;722;p18"/>
            <p:cNvGrpSpPr/>
            <p:nvPr/>
          </p:nvGrpSpPr>
          <p:grpSpPr>
            <a:xfrm>
              <a:off x="7218100" y="4855088"/>
              <a:ext cx="931125" cy="525763"/>
              <a:chOff x="7218100" y="4855088"/>
              <a:chExt cx="931125" cy="525763"/>
            </a:xfrm>
          </p:grpSpPr>
          <p:grpSp>
            <p:nvGrpSpPr>
              <p:cNvPr id="723" name="Google Shape;723;p18"/>
              <p:cNvGrpSpPr/>
              <p:nvPr/>
            </p:nvGrpSpPr>
            <p:grpSpPr>
              <a:xfrm>
                <a:off x="7710025" y="4941750"/>
                <a:ext cx="439200" cy="439100"/>
                <a:chOff x="1101075" y="2142375"/>
                <a:chExt cx="439200" cy="439100"/>
              </a:xfrm>
            </p:grpSpPr>
            <p:sp>
              <p:nvSpPr>
                <p:cNvPr id="724" name="Google Shape;724;p18"/>
                <p:cNvSpPr/>
                <p:nvPr/>
              </p:nvSpPr>
              <p:spPr>
                <a:xfrm>
                  <a:off x="1101075" y="2142375"/>
                  <a:ext cx="439200" cy="439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8" h="17564" extrusionOk="0">
                      <a:moveTo>
                        <a:pt x="8792" y="1291"/>
                      </a:moveTo>
                      <a:cubicBezTo>
                        <a:pt x="10711" y="1291"/>
                        <a:pt x="12631" y="2008"/>
                        <a:pt x="14094" y="3501"/>
                      </a:cubicBezTo>
                      <a:cubicBezTo>
                        <a:pt x="15526" y="4902"/>
                        <a:pt x="16303" y="6807"/>
                        <a:pt x="16303" y="8803"/>
                      </a:cubicBezTo>
                      <a:cubicBezTo>
                        <a:pt x="16303" y="10814"/>
                        <a:pt x="15526" y="12688"/>
                        <a:pt x="14094" y="14120"/>
                      </a:cubicBezTo>
                      <a:cubicBezTo>
                        <a:pt x="12692" y="15552"/>
                        <a:pt x="10788" y="16329"/>
                        <a:pt x="8792" y="16329"/>
                      </a:cubicBezTo>
                      <a:cubicBezTo>
                        <a:pt x="6780" y="16329"/>
                        <a:pt x="4906" y="15552"/>
                        <a:pt x="3474" y="14120"/>
                      </a:cubicBezTo>
                      <a:cubicBezTo>
                        <a:pt x="2042" y="12718"/>
                        <a:pt x="1265" y="10814"/>
                        <a:pt x="1265" y="8803"/>
                      </a:cubicBezTo>
                      <a:cubicBezTo>
                        <a:pt x="1265" y="6807"/>
                        <a:pt x="2042" y="4918"/>
                        <a:pt x="3474" y="3501"/>
                      </a:cubicBezTo>
                      <a:cubicBezTo>
                        <a:pt x="4937" y="2023"/>
                        <a:pt x="6857" y="1291"/>
                        <a:pt x="8792" y="1291"/>
                      </a:cubicBezTo>
                      <a:close/>
                      <a:moveTo>
                        <a:pt x="8784" y="0"/>
                      </a:moveTo>
                      <a:cubicBezTo>
                        <a:pt x="6537" y="0"/>
                        <a:pt x="4289" y="857"/>
                        <a:pt x="2575" y="2571"/>
                      </a:cubicBezTo>
                      <a:cubicBezTo>
                        <a:pt x="915" y="4232"/>
                        <a:pt x="1" y="6441"/>
                        <a:pt x="1" y="8788"/>
                      </a:cubicBezTo>
                      <a:cubicBezTo>
                        <a:pt x="1" y="11134"/>
                        <a:pt x="915" y="13343"/>
                        <a:pt x="2575" y="15004"/>
                      </a:cubicBezTo>
                      <a:cubicBezTo>
                        <a:pt x="4236" y="16649"/>
                        <a:pt x="6445" y="17563"/>
                        <a:pt x="8792" y="17563"/>
                      </a:cubicBezTo>
                      <a:cubicBezTo>
                        <a:pt x="11123" y="17563"/>
                        <a:pt x="13332" y="16649"/>
                        <a:pt x="14993" y="15004"/>
                      </a:cubicBezTo>
                      <a:cubicBezTo>
                        <a:pt x="16653" y="13343"/>
                        <a:pt x="17568" y="11134"/>
                        <a:pt x="17568" y="8788"/>
                      </a:cubicBezTo>
                      <a:cubicBezTo>
                        <a:pt x="17568" y="6441"/>
                        <a:pt x="16653" y="4232"/>
                        <a:pt x="14993" y="2571"/>
                      </a:cubicBezTo>
                      <a:cubicBezTo>
                        <a:pt x="13279" y="857"/>
                        <a:pt x="11031" y="0"/>
                        <a:pt x="878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9900FF">
                        <a:alpha val="46666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25" name="Google Shape;725;p18"/>
                <p:cNvSpPr/>
                <p:nvPr/>
              </p:nvSpPr>
              <p:spPr>
                <a:xfrm>
                  <a:off x="1189450" y="2242350"/>
                  <a:ext cx="262850" cy="23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14" h="9588" extrusionOk="0">
                      <a:moveTo>
                        <a:pt x="5257" y="1269"/>
                      </a:moveTo>
                      <a:cubicBezTo>
                        <a:pt x="6171" y="1269"/>
                        <a:pt x="7054" y="1604"/>
                        <a:pt x="7771" y="2290"/>
                      </a:cubicBezTo>
                      <a:cubicBezTo>
                        <a:pt x="9127" y="3692"/>
                        <a:pt x="9127" y="5931"/>
                        <a:pt x="7771" y="7302"/>
                      </a:cubicBezTo>
                      <a:cubicBezTo>
                        <a:pt x="7070" y="7988"/>
                        <a:pt x="6159" y="8331"/>
                        <a:pt x="5253" y="8331"/>
                      </a:cubicBezTo>
                      <a:cubicBezTo>
                        <a:pt x="4346" y="8331"/>
                        <a:pt x="3444" y="7988"/>
                        <a:pt x="2758" y="7302"/>
                      </a:cubicBezTo>
                      <a:cubicBezTo>
                        <a:pt x="1387" y="5916"/>
                        <a:pt x="1387" y="3661"/>
                        <a:pt x="2758" y="2290"/>
                      </a:cubicBezTo>
                      <a:cubicBezTo>
                        <a:pt x="3444" y="1604"/>
                        <a:pt x="4342" y="1269"/>
                        <a:pt x="5257" y="1269"/>
                      </a:cubicBezTo>
                      <a:close/>
                      <a:moveTo>
                        <a:pt x="5255" y="1"/>
                      </a:moveTo>
                      <a:cubicBezTo>
                        <a:pt x="4026" y="1"/>
                        <a:pt x="2796" y="469"/>
                        <a:pt x="1859" y="1406"/>
                      </a:cubicBezTo>
                      <a:cubicBezTo>
                        <a:pt x="0" y="3265"/>
                        <a:pt x="0" y="6312"/>
                        <a:pt x="1859" y="8186"/>
                      </a:cubicBezTo>
                      <a:cubicBezTo>
                        <a:pt x="2788" y="9116"/>
                        <a:pt x="4038" y="9588"/>
                        <a:pt x="5257" y="9588"/>
                      </a:cubicBezTo>
                      <a:cubicBezTo>
                        <a:pt x="6491" y="9588"/>
                        <a:pt x="7710" y="9131"/>
                        <a:pt x="8639" y="8186"/>
                      </a:cubicBezTo>
                      <a:cubicBezTo>
                        <a:pt x="10513" y="6312"/>
                        <a:pt x="10513" y="3265"/>
                        <a:pt x="8639" y="1406"/>
                      </a:cubicBezTo>
                      <a:cubicBezTo>
                        <a:pt x="7710" y="469"/>
                        <a:pt x="6483" y="1"/>
                        <a:pt x="5255" y="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9900FF">
                        <a:alpha val="46666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726" name="Google Shape;726;p18"/>
              <p:cNvGrpSpPr/>
              <p:nvPr/>
            </p:nvGrpSpPr>
            <p:grpSpPr>
              <a:xfrm>
                <a:off x="7218100" y="4855088"/>
                <a:ext cx="439200" cy="439100"/>
                <a:chOff x="1101075" y="2142375"/>
                <a:chExt cx="439200" cy="439100"/>
              </a:xfrm>
            </p:grpSpPr>
            <p:sp>
              <p:nvSpPr>
                <p:cNvPr id="727" name="Google Shape;727;p18"/>
                <p:cNvSpPr/>
                <p:nvPr/>
              </p:nvSpPr>
              <p:spPr>
                <a:xfrm>
                  <a:off x="1101075" y="2142375"/>
                  <a:ext cx="439200" cy="439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8" h="17564" extrusionOk="0">
                      <a:moveTo>
                        <a:pt x="8792" y="1291"/>
                      </a:moveTo>
                      <a:cubicBezTo>
                        <a:pt x="10711" y="1291"/>
                        <a:pt x="12631" y="2008"/>
                        <a:pt x="14094" y="3501"/>
                      </a:cubicBezTo>
                      <a:cubicBezTo>
                        <a:pt x="15526" y="4902"/>
                        <a:pt x="16303" y="6807"/>
                        <a:pt x="16303" y="8803"/>
                      </a:cubicBezTo>
                      <a:cubicBezTo>
                        <a:pt x="16303" y="10814"/>
                        <a:pt x="15526" y="12688"/>
                        <a:pt x="14094" y="14120"/>
                      </a:cubicBezTo>
                      <a:cubicBezTo>
                        <a:pt x="12692" y="15552"/>
                        <a:pt x="10788" y="16329"/>
                        <a:pt x="8792" y="16329"/>
                      </a:cubicBezTo>
                      <a:cubicBezTo>
                        <a:pt x="6780" y="16329"/>
                        <a:pt x="4906" y="15552"/>
                        <a:pt x="3474" y="14120"/>
                      </a:cubicBezTo>
                      <a:cubicBezTo>
                        <a:pt x="2042" y="12718"/>
                        <a:pt x="1265" y="10814"/>
                        <a:pt x="1265" y="8803"/>
                      </a:cubicBezTo>
                      <a:cubicBezTo>
                        <a:pt x="1265" y="6807"/>
                        <a:pt x="2042" y="4918"/>
                        <a:pt x="3474" y="3501"/>
                      </a:cubicBezTo>
                      <a:cubicBezTo>
                        <a:pt x="4937" y="2023"/>
                        <a:pt x="6857" y="1291"/>
                        <a:pt x="8792" y="1291"/>
                      </a:cubicBezTo>
                      <a:close/>
                      <a:moveTo>
                        <a:pt x="8784" y="0"/>
                      </a:moveTo>
                      <a:cubicBezTo>
                        <a:pt x="6537" y="0"/>
                        <a:pt x="4289" y="857"/>
                        <a:pt x="2575" y="2571"/>
                      </a:cubicBezTo>
                      <a:cubicBezTo>
                        <a:pt x="915" y="4232"/>
                        <a:pt x="1" y="6441"/>
                        <a:pt x="1" y="8788"/>
                      </a:cubicBezTo>
                      <a:cubicBezTo>
                        <a:pt x="1" y="11134"/>
                        <a:pt x="915" y="13343"/>
                        <a:pt x="2575" y="15004"/>
                      </a:cubicBezTo>
                      <a:cubicBezTo>
                        <a:pt x="4236" y="16649"/>
                        <a:pt x="6445" y="17563"/>
                        <a:pt x="8792" y="17563"/>
                      </a:cubicBezTo>
                      <a:cubicBezTo>
                        <a:pt x="11123" y="17563"/>
                        <a:pt x="13332" y="16649"/>
                        <a:pt x="14993" y="15004"/>
                      </a:cubicBezTo>
                      <a:cubicBezTo>
                        <a:pt x="16653" y="13343"/>
                        <a:pt x="17568" y="11134"/>
                        <a:pt x="17568" y="8788"/>
                      </a:cubicBezTo>
                      <a:cubicBezTo>
                        <a:pt x="17568" y="6441"/>
                        <a:pt x="16653" y="4232"/>
                        <a:pt x="14993" y="2571"/>
                      </a:cubicBezTo>
                      <a:cubicBezTo>
                        <a:pt x="13279" y="857"/>
                        <a:pt x="11031" y="0"/>
                        <a:pt x="878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2"/>
                    </a:gs>
                    <a:gs pos="78000">
                      <a:schemeClr val="lt1"/>
                    </a:gs>
                    <a:gs pos="100000">
                      <a:schemeClr val="lt1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28" name="Google Shape;728;p18"/>
                <p:cNvSpPr/>
                <p:nvPr/>
              </p:nvSpPr>
              <p:spPr>
                <a:xfrm>
                  <a:off x="1189450" y="2242350"/>
                  <a:ext cx="262850" cy="23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14" h="9588" extrusionOk="0">
                      <a:moveTo>
                        <a:pt x="5257" y="1269"/>
                      </a:moveTo>
                      <a:cubicBezTo>
                        <a:pt x="6171" y="1269"/>
                        <a:pt x="7054" y="1604"/>
                        <a:pt x="7771" y="2290"/>
                      </a:cubicBezTo>
                      <a:cubicBezTo>
                        <a:pt x="9127" y="3692"/>
                        <a:pt x="9127" y="5931"/>
                        <a:pt x="7771" y="7302"/>
                      </a:cubicBezTo>
                      <a:cubicBezTo>
                        <a:pt x="7070" y="7988"/>
                        <a:pt x="6159" y="8331"/>
                        <a:pt x="5253" y="8331"/>
                      </a:cubicBezTo>
                      <a:cubicBezTo>
                        <a:pt x="4346" y="8331"/>
                        <a:pt x="3444" y="7988"/>
                        <a:pt x="2758" y="7302"/>
                      </a:cubicBezTo>
                      <a:cubicBezTo>
                        <a:pt x="1387" y="5916"/>
                        <a:pt x="1387" y="3661"/>
                        <a:pt x="2758" y="2290"/>
                      </a:cubicBezTo>
                      <a:cubicBezTo>
                        <a:pt x="3444" y="1604"/>
                        <a:pt x="4342" y="1269"/>
                        <a:pt x="5257" y="1269"/>
                      </a:cubicBezTo>
                      <a:close/>
                      <a:moveTo>
                        <a:pt x="5255" y="1"/>
                      </a:moveTo>
                      <a:cubicBezTo>
                        <a:pt x="4026" y="1"/>
                        <a:pt x="2796" y="469"/>
                        <a:pt x="1859" y="1406"/>
                      </a:cubicBezTo>
                      <a:cubicBezTo>
                        <a:pt x="0" y="3265"/>
                        <a:pt x="0" y="6312"/>
                        <a:pt x="1859" y="8186"/>
                      </a:cubicBezTo>
                      <a:cubicBezTo>
                        <a:pt x="2788" y="9116"/>
                        <a:pt x="4038" y="9588"/>
                        <a:pt x="5257" y="9588"/>
                      </a:cubicBezTo>
                      <a:cubicBezTo>
                        <a:pt x="6491" y="9588"/>
                        <a:pt x="7710" y="9131"/>
                        <a:pt x="8639" y="8186"/>
                      </a:cubicBezTo>
                      <a:cubicBezTo>
                        <a:pt x="10513" y="6312"/>
                        <a:pt x="10513" y="3265"/>
                        <a:pt x="8639" y="1406"/>
                      </a:cubicBezTo>
                      <a:cubicBezTo>
                        <a:pt x="7710" y="469"/>
                        <a:pt x="6483" y="1"/>
                        <a:pt x="5255" y="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2"/>
                    </a:gs>
                    <a:gs pos="78000">
                      <a:schemeClr val="lt1"/>
                    </a:gs>
                    <a:gs pos="100000">
                      <a:schemeClr val="lt1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sp>
        <p:nvSpPr>
          <p:cNvPr id="729" name="Google Shape;729;p1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730" name="Google Shape;730;p18"/>
          <p:cNvGrpSpPr/>
          <p:nvPr/>
        </p:nvGrpSpPr>
        <p:grpSpPr>
          <a:xfrm>
            <a:off x="-2175000" y="3012192"/>
            <a:ext cx="3701086" cy="3345172"/>
            <a:chOff x="-1886500" y="2599117"/>
            <a:chExt cx="3701086" cy="3345172"/>
          </a:xfrm>
        </p:grpSpPr>
        <p:pic>
          <p:nvPicPr>
            <p:cNvPr id="731" name="Google Shape;731;p18"/>
            <p:cNvPicPr preferRelativeResize="0"/>
            <p:nvPr/>
          </p:nvPicPr>
          <p:blipFill rotWithShape="1">
            <a:blip r:embed="rId2">
              <a:alphaModFix/>
            </a:blip>
            <a:srcRect l="16960" t="24718" r="7121" b="26177"/>
            <a:stretch/>
          </p:blipFill>
          <p:spPr>
            <a:xfrm rot="10800000">
              <a:off x="-1886500" y="3119537"/>
              <a:ext cx="3701086" cy="28247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2" name="Google Shape;732;p18"/>
            <p:cNvSpPr/>
            <p:nvPr/>
          </p:nvSpPr>
          <p:spPr>
            <a:xfrm rot="10800000">
              <a:off x="-402274" y="2599117"/>
              <a:ext cx="1201697" cy="2824744"/>
            </a:xfrm>
            <a:custGeom>
              <a:avLst/>
              <a:gdLst/>
              <a:ahLst/>
              <a:cxnLst/>
              <a:rect l="l" t="t" r="r" b="b"/>
              <a:pathLst>
                <a:path w="23937" h="56267" extrusionOk="0">
                  <a:moveTo>
                    <a:pt x="12997" y="1"/>
                  </a:moveTo>
                  <a:lnTo>
                    <a:pt x="12784" y="214"/>
                  </a:lnTo>
                  <a:lnTo>
                    <a:pt x="23098" y="10513"/>
                  </a:lnTo>
                  <a:cubicBezTo>
                    <a:pt x="23434" y="10864"/>
                    <a:pt x="23632" y="11321"/>
                    <a:pt x="23632" y="11808"/>
                  </a:cubicBezTo>
                  <a:cubicBezTo>
                    <a:pt x="23632" y="12311"/>
                    <a:pt x="23434" y="12768"/>
                    <a:pt x="23098" y="13104"/>
                  </a:cubicBezTo>
                  <a:lnTo>
                    <a:pt x="21925" y="14261"/>
                  </a:lnTo>
                  <a:cubicBezTo>
                    <a:pt x="21575" y="14627"/>
                    <a:pt x="21110" y="14810"/>
                    <a:pt x="20642" y="14810"/>
                  </a:cubicBezTo>
                  <a:cubicBezTo>
                    <a:pt x="20173" y="14810"/>
                    <a:pt x="19701" y="14627"/>
                    <a:pt x="19335" y="14261"/>
                  </a:cubicBezTo>
                  <a:lnTo>
                    <a:pt x="16958" y="11885"/>
                  </a:lnTo>
                  <a:cubicBezTo>
                    <a:pt x="16547" y="11489"/>
                    <a:pt x="16029" y="11260"/>
                    <a:pt x="15435" y="11260"/>
                  </a:cubicBezTo>
                  <a:cubicBezTo>
                    <a:pt x="14841" y="11260"/>
                    <a:pt x="14307" y="11489"/>
                    <a:pt x="13911" y="11885"/>
                  </a:cubicBezTo>
                  <a:lnTo>
                    <a:pt x="12525" y="13271"/>
                  </a:lnTo>
                  <a:cubicBezTo>
                    <a:pt x="12129" y="13698"/>
                    <a:pt x="11900" y="14231"/>
                    <a:pt x="11900" y="14795"/>
                  </a:cubicBezTo>
                  <a:cubicBezTo>
                    <a:pt x="11900" y="15374"/>
                    <a:pt x="12129" y="15922"/>
                    <a:pt x="12525" y="16318"/>
                  </a:cubicBezTo>
                  <a:cubicBezTo>
                    <a:pt x="12860" y="16669"/>
                    <a:pt x="13058" y="17126"/>
                    <a:pt x="13058" y="17629"/>
                  </a:cubicBezTo>
                  <a:cubicBezTo>
                    <a:pt x="13058" y="18116"/>
                    <a:pt x="12860" y="18573"/>
                    <a:pt x="12525" y="18924"/>
                  </a:cubicBezTo>
                  <a:lnTo>
                    <a:pt x="11489" y="19944"/>
                  </a:lnTo>
                  <a:cubicBezTo>
                    <a:pt x="11154" y="20295"/>
                    <a:pt x="10696" y="20478"/>
                    <a:pt x="10209" y="20478"/>
                  </a:cubicBezTo>
                  <a:lnTo>
                    <a:pt x="9569" y="20478"/>
                  </a:lnTo>
                  <a:cubicBezTo>
                    <a:pt x="8990" y="20478"/>
                    <a:pt x="8457" y="20706"/>
                    <a:pt x="8045" y="21102"/>
                  </a:cubicBezTo>
                  <a:lnTo>
                    <a:pt x="3353" y="25810"/>
                  </a:lnTo>
                  <a:cubicBezTo>
                    <a:pt x="2515" y="26648"/>
                    <a:pt x="2515" y="28004"/>
                    <a:pt x="3353" y="28842"/>
                  </a:cubicBezTo>
                  <a:lnTo>
                    <a:pt x="10529" y="36018"/>
                  </a:lnTo>
                  <a:cubicBezTo>
                    <a:pt x="10864" y="36369"/>
                    <a:pt x="11062" y="36826"/>
                    <a:pt x="11062" y="37313"/>
                  </a:cubicBezTo>
                  <a:cubicBezTo>
                    <a:pt x="11062" y="37801"/>
                    <a:pt x="10864" y="38273"/>
                    <a:pt x="10529" y="38608"/>
                  </a:cubicBezTo>
                  <a:lnTo>
                    <a:pt x="8198" y="40940"/>
                  </a:lnTo>
                  <a:cubicBezTo>
                    <a:pt x="7802" y="41351"/>
                    <a:pt x="7573" y="41884"/>
                    <a:pt x="7573" y="42463"/>
                  </a:cubicBezTo>
                  <a:lnTo>
                    <a:pt x="7573" y="47720"/>
                  </a:lnTo>
                  <a:cubicBezTo>
                    <a:pt x="7573" y="48207"/>
                    <a:pt x="7390" y="48664"/>
                    <a:pt x="7040" y="49015"/>
                  </a:cubicBezTo>
                  <a:lnTo>
                    <a:pt x="1" y="56054"/>
                  </a:lnTo>
                  <a:lnTo>
                    <a:pt x="199" y="56267"/>
                  </a:lnTo>
                  <a:lnTo>
                    <a:pt x="7268" y="49274"/>
                  </a:lnTo>
                  <a:cubicBezTo>
                    <a:pt x="7664" y="48862"/>
                    <a:pt x="7893" y="48329"/>
                    <a:pt x="7893" y="47750"/>
                  </a:cubicBezTo>
                  <a:lnTo>
                    <a:pt x="7893" y="42494"/>
                  </a:lnTo>
                  <a:cubicBezTo>
                    <a:pt x="7893" y="42006"/>
                    <a:pt x="8091" y="41549"/>
                    <a:pt x="8426" y="41199"/>
                  </a:cubicBezTo>
                  <a:lnTo>
                    <a:pt x="10757" y="38883"/>
                  </a:lnTo>
                  <a:cubicBezTo>
                    <a:pt x="11154" y="38456"/>
                    <a:pt x="11382" y="37923"/>
                    <a:pt x="11382" y="37359"/>
                  </a:cubicBezTo>
                  <a:cubicBezTo>
                    <a:pt x="11382" y="36765"/>
                    <a:pt x="11154" y="36232"/>
                    <a:pt x="10757" y="35835"/>
                  </a:cubicBezTo>
                  <a:lnTo>
                    <a:pt x="3581" y="28644"/>
                  </a:lnTo>
                  <a:cubicBezTo>
                    <a:pt x="2850" y="27943"/>
                    <a:pt x="2850" y="26785"/>
                    <a:pt x="3581" y="26054"/>
                  </a:cubicBezTo>
                  <a:lnTo>
                    <a:pt x="8274" y="21346"/>
                  </a:lnTo>
                  <a:cubicBezTo>
                    <a:pt x="8624" y="21011"/>
                    <a:pt x="9081" y="20813"/>
                    <a:pt x="9569" y="20813"/>
                  </a:cubicBezTo>
                  <a:lnTo>
                    <a:pt x="10209" y="20813"/>
                  </a:lnTo>
                  <a:cubicBezTo>
                    <a:pt x="10788" y="20813"/>
                    <a:pt x="11321" y="20584"/>
                    <a:pt x="11732" y="20188"/>
                  </a:cubicBezTo>
                  <a:lnTo>
                    <a:pt x="12753" y="19167"/>
                  </a:lnTo>
                  <a:cubicBezTo>
                    <a:pt x="13149" y="18741"/>
                    <a:pt x="13378" y="18208"/>
                    <a:pt x="13378" y="17644"/>
                  </a:cubicBezTo>
                  <a:cubicBezTo>
                    <a:pt x="13378" y="17050"/>
                    <a:pt x="13149" y="16516"/>
                    <a:pt x="12753" y="16120"/>
                  </a:cubicBezTo>
                  <a:cubicBezTo>
                    <a:pt x="12418" y="15770"/>
                    <a:pt x="12220" y="15313"/>
                    <a:pt x="12220" y="14825"/>
                  </a:cubicBezTo>
                  <a:cubicBezTo>
                    <a:pt x="12220" y="14322"/>
                    <a:pt x="12418" y="13865"/>
                    <a:pt x="12753" y="13530"/>
                  </a:cubicBezTo>
                  <a:lnTo>
                    <a:pt x="14140" y="12128"/>
                  </a:lnTo>
                  <a:cubicBezTo>
                    <a:pt x="14490" y="11793"/>
                    <a:pt x="14947" y="11595"/>
                    <a:pt x="15435" y="11595"/>
                  </a:cubicBezTo>
                  <a:cubicBezTo>
                    <a:pt x="15938" y="11595"/>
                    <a:pt x="16395" y="11793"/>
                    <a:pt x="16730" y="12128"/>
                  </a:cubicBezTo>
                  <a:lnTo>
                    <a:pt x="19107" y="14520"/>
                  </a:lnTo>
                  <a:cubicBezTo>
                    <a:pt x="19526" y="14939"/>
                    <a:pt x="20074" y="15149"/>
                    <a:pt x="20623" y="15149"/>
                  </a:cubicBezTo>
                  <a:cubicBezTo>
                    <a:pt x="21171" y="15149"/>
                    <a:pt x="21720" y="14939"/>
                    <a:pt x="22139" y="14520"/>
                  </a:cubicBezTo>
                  <a:lnTo>
                    <a:pt x="23297" y="13347"/>
                  </a:lnTo>
                  <a:cubicBezTo>
                    <a:pt x="23708" y="12936"/>
                    <a:pt x="23936" y="12403"/>
                    <a:pt x="23936" y="11824"/>
                  </a:cubicBezTo>
                  <a:cubicBezTo>
                    <a:pt x="23936" y="11260"/>
                    <a:pt x="23708" y="10711"/>
                    <a:pt x="23297" y="10300"/>
                  </a:cubicBezTo>
                  <a:lnTo>
                    <a:pt x="12997" y="1"/>
                  </a:lnTo>
                  <a:close/>
                </a:path>
              </a:pathLst>
            </a:custGeom>
            <a:gradFill>
              <a:gsLst>
                <a:gs pos="0">
                  <a:srgbClr val="9900FF">
                    <a:alpha val="46666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18"/>
            <p:cNvSpPr/>
            <p:nvPr/>
          </p:nvSpPr>
          <p:spPr>
            <a:xfrm rot="10800000">
              <a:off x="-207237" y="2599870"/>
              <a:ext cx="1201697" cy="2824744"/>
            </a:xfrm>
            <a:custGeom>
              <a:avLst/>
              <a:gdLst/>
              <a:ahLst/>
              <a:cxnLst/>
              <a:rect l="l" t="t" r="r" b="b"/>
              <a:pathLst>
                <a:path w="23937" h="56267" extrusionOk="0">
                  <a:moveTo>
                    <a:pt x="12997" y="0"/>
                  </a:moveTo>
                  <a:lnTo>
                    <a:pt x="12784" y="214"/>
                  </a:lnTo>
                  <a:lnTo>
                    <a:pt x="23098" y="10513"/>
                  </a:lnTo>
                  <a:cubicBezTo>
                    <a:pt x="23434" y="10848"/>
                    <a:pt x="23632" y="11305"/>
                    <a:pt x="23632" y="11808"/>
                  </a:cubicBezTo>
                  <a:cubicBezTo>
                    <a:pt x="23632" y="12296"/>
                    <a:pt x="23434" y="12753"/>
                    <a:pt x="23098" y="13103"/>
                  </a:cubicBezTo>
                  <a:lnTo>
                    <a:pt x="21925" y="14261"/>
                  </a:lnTo>
                  <a:cubicBezTo>
                    <a:pt x="21575" y="14627"/>
                    <a:pt x="21110" y="14810"/>
                    <a:pt x="20642" y="14810"/>
                  </a:cubicBezTo>
                  <a:cubicBezTo>
                    <a:pt x="20173" y="14810"/>
                    <a:pt x="19701" y="14627"/>
                    <a:pt x="19335" y="14261"/>
                  </a:cubicBezTo>
                  <a:lnTo>
                    <a:pt x="16958" y="11884"/>
                  </a:lnTo>
                  <a:cubicBezTo>
                    <a:pt x="16547" y="11488"/>
                    <a:pt x="16029" y="11260"/>
                    <a:pt x="15435" y="11260"/>
                  </a:cubicBezTo>
                  <a:cubicBezTo>
                    <a:pt x="14840" y="11260"/>
                    <a:pt x="14307" y="11488"/>
                    <a:pt x="13911" y="11884"/>
                  </a:cubicBezTo>
                  <a:lnTo>
                    <a:pt x="12525" y="13271"/>
                  </a:lnTo>
                  <a:cubicBezTo>
                    <a:pt x="11687" y="14109"/>
                    <a:pt x="11687" y="15465"/>
                    <a:pt x="12525" y="16303"/>
                  </a:cubicBezTo>
                  <a:cubicBezTo>
                    <a:pt x="12860" y="16638"/>
                    <a:pt x="13058" y="17095"/>
                    <a:pt x="13058" y="17598"/>
                  </a:cubicBezTo>
                  <a:cubicBezTo>
                    <a:pt x="13058" y="18085"/>
                    <a:pt x="12860" y="18543"/>
                    <a:pt x="12525" y="18893"/>
                  </a:cubicBezTo>
                  <a:lnTo>
                    <a:pt x="11489" y="19914"/>
                  </a:lnTo>
                  <a:cubicBezTo>
                    <a:pt x="11153" y="20264"/>
                    <a:pt x="10696" y="20447"/>
                    <a:pt x="10193" y="20447"/>
                  </a:cubicBezTo>
                  <a:lnTo>
                    <a:pt x="9569" y="20447"/>
                  </a:lnTo>
                  <a:cubicBezTo>
                    <a:pt x="8975" y="20447"/>
                    <a:pt x="8441" y="20676"/>
                    <a:pt x="8045" y="21087"/>
                  </a:cubicBezTo>
                  <a:lnTo>
                    <a:pt x="3337" y="25780"/>
                  </a:lnTo>
                  <a:cubicBezTo>
                    <a:pt x="2941" y="26206"/>
                    <a:pt x="2713" y="26739"/>
                    <a:pt x="2713" y="27303"/>
                  </a:cubicBezTo>
                  <a:cubicBezTo>
                    <a:pt x="2713" y="27897"/>
                    <a:pt x="2941" y="28431"/>
                    <a:pt x="3337" y="28827"/>
                  </a:cubicBezTo>
                  <a:lnTo>
                    <a:pt x="10529" y="36018"/>
                  </a:lnTo>
                  <a:cubicBezTo>
                    <a:pt x="11245" y="36719"/>
                    <a:pt x="11245" y="37877"/>
                    <a:pt x="10529" y="38608"/>
                  </a:cubicBezTo>
                  <a:lnTo>
                    <a:pt x="8198" y="40924"/>
                  </a:lnTo>
                  <a:cubicBezTo>
                    <a:pt x="7801" y="41351"/>
                    <a:pt x="7573" y="41884"/>
                    <a:pt x="7573" y="42448"/>
                  </a:cubicBezTo>
                  <a:lnTo>
                    <a:pt x="7573" y="47704"/>
                  </a:lnTo>
                  <a:cubicBezTo>
                    <a:pt x="7573" y="48207"/>
                    <a:pt x="7375" y="48664"/>
                    <a:pt x="7040" y="48999"/>
                  </a:cubicBezTo>
                  <a:lnTo>
                    <a:pt x="1" y="56053"/>
                  </a:lnTo>
                  <a:lnTo>
                    <a:pt x="199" y="56267"/>
                  </a:lnTo>
                  <a:lnTo>
                    <a:pt x="7268" y="49212"/>
                  </a:lnTo>
                  <a:cubicBezTo>
                    <a:pt x="7664" y="48801"/>
                    <a:pt x="7893" y="48268"/>
                    <a:pt x="7893" y="47689"/>
                  </a:cubicBezTo>
                  <a:lnTo>
                    <a:pt x="7893" y="42432"/>
                  </a:lnTo>
                  <a:cubicBezTo>
                    <a:pt x="7893" y="41945"/>
                    <a:pt x="8091" y="41473"/>
                    <a:pt x="8426" y="41137"/>
                  </a:cubicBezTo>
                  <a:lnTo>
                    <a:pt x="10757" y="38806"/>
                  </a:lnTo>
                  <a:cubicBezTo>
                    <a:pt x="11595" y="37984"/>
                    <a:pt x="11595" y="36628"/>
                    <a:pt x="10757" y="35790"/>
                  </a:cubicBezTo>
                  <a:lnTo>
                    <a:pt x="3581" y="28598"/>
                  </a:lnTo>
                  <a:cubicBezTo>
                    <a:pt x="3231" y="28263"/>
                    <a:pt x="3048" y="27806"/>
                    <a:pt x="3048" y="27318"/>
                  </a:cubicBezTo>
                  <a:cubicBezTo>
                    <a:pt x="3048" y="26816"/>
                    <a:pt x="3231" y="26359"/>
                    <a:pt x="3581" y="26023"/>
                  </a:cubicBezTo>
                  <a:lnTo>
                    <a:pt x="8274" y="21346"/>
                  </a:lnTo>
                  <a:cubicBezTo>
                    <a:pt x="8624" y="21011"/>
                    <a:pt x="9081" y="20813"/>
                    <a:pt x="9569" y="20813"/>
                  </a:cubicBezTo>
                  <a:lnTo>
                    <a:pt x="10209" y="20813"/>
                  </a:lnTo>
                  <a:cubicBezTo>
                    <a:pt x="10788" y="20813"/>
                    <a:pt x="11321" y="20584"/>
                    <a:pt x="11732" y="20188"/>
                  </a:cubicBezTo>
                  <a:lnTo>
                    <a:pt x="12753" y="19152"/>
                  </a:lnTo>
                  <a:cubicBezTo>
                    <a:pt x="13149" y="18741"/>
                    <a:pt x="13378" y="18207"/>
                    <a:pt x="13378" y="17628"/>
                  </a:cubicBezTo>
                  <a:cubicBezTo>
                    <a:pt x="13378" y="17049"/>
                    <a:pt x="13149" y="16516"/>
                    <a:pt x="12753" y="16105"/>
                  </a:cubicBezTo>
                  <a:cubicBezTo>
                    <a:pt x="12037" y="15404"/>
                    <a:pt x="12037" y="14246"/>
                    <a:pt x="12753" y="13515"/>
                  </a:cubicBezTo>
                  <a:lnTo>
                    <a:pt x="14140" y="12128"/>
                  </a:lnTo>
                  <a:cubicBezTo>
                    <a:pt x="14490" y="11793"/>
                    <a:pt x="14947" y="11595"/>
                    <a:pt x="15435" y="11595"/>
                  </a:cubicBezTo>
                  <a:cubicBezTo>
                    <a:pt x="15937" y="11595"/>
                    <a:pt x="16395" y="11793"/>
                    <a:pt x="16730" y="12128"/>
                  </a:cubicBezTo>
                  <a:lnTo>
                    <a:pt x="19106" y="14505"/>
                  </a:lnTo>
                  <a:cubicBezTo>
                    <a:pt x="19525" y="14924"/>
                    <a:pt x="20074" y="15133"/>
                    <a:pt x="20622" y="15133"/>
                  </a:cubicBezTo>
                  <a:cubicBezTo>
                    <a:pt x="21171" y="15133"/>
                    <a:pt x="21719" y="14924"/>
                    <a:pt x="22138" y="14505"/>
                  </a:cubicBezTo>
                  <a:lnTo>
                    <a:pt x="23296" y="13347"/>
                  </a:lnTo>
                  <a:cubicBezTo>
                    <a:pt x="23708" y="12936"/>
                    <a:pt x="23936" y="12402"/>
                    <a:pt x="23936" y="11823"/>
                  </a:cubicBezTo>
                  <a:cubicBezTo>
                    <a:pt x="23936" y="11229"/>
                    <a:pt x="23708" y="10696"/>
                    <a:pt x="23296" y="10300"/>
                  </a:cubicBezTo>
                  <a:lnTo>
                    <a:pt x="12997" y="0"/>
                  </a:lnTo>
                  <a:close/>
                </a:path>
              </a:pathLst>
            </a:custGeom>
            <a:gradFill>
              <a:gsLst>
                <a:gs pos="0">
                  <a:srgbClr val="9900FF">
                    <a:alpha val="4666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34" name="Google Shape;734;p18"/>
            <p:cNvGrpSpPr/>
            <p:nvPr/>
          </p:nvGrpSpPr>
          <p:grpSpPr>
            <a:xfrm rot="10800000">
              <a:off x="-37979" y="5013439"/>
              <a:ext cx="134004" cy="134004"/>
              <a:chOff x="8356813" y="1074288"/>
              <a:chExt cx="351900" cy="351900"/>
            </a:xfrm>
          </p:grpSpPr>
          <p:sp>
            <p:nvSpPr>
              <p:cNvPr id="735" name="Google Shape;735;p18"/>
              <p:cNvSpPr/>
              <p:nvPr/>
            </p:nvSpPr>
            <p:spPr>
              <a:xfrm>
                <a:off x="8356813" y="1074288"/>
                <a:ext cx="351900" cy="351900"/>
              </a:xfrm>
              <a:prstGeom prst="ellipse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6" name="Google Shape;736;p18"/>
              <p:cNvSpPr/>
              <p:nvPr/>
            </p:nvSpPr>
            <p:spPr>
              <a:xfrm>
                <a:off x="8406497" y="1123972"/>
                <a:ext cx="252600" cy="252600"/>
              </a:xfrm>
              <a:prstGeom prst="ellipse">
                <a:avLst/>
              </a:pr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37" name="Google Shape;737;p18"/>
            <p:cNvGrpSpPr/>
            <p:nvPr/>
          </p:nvGrpSpPr>
          <p:grpSpPr>
            <a:xfrm rot="10800000">
              <a:off x="447446" y="4173589"/>
              <a:ext cx="134004" cy="134004"/>
              <a:chOff x="8356813" y="1074288"/>
              <a:chExt cx="351900" cy="351900"/>
            </a:xfrm>
          </p:grpSpPr>
          <p:sp>
            <p:nvSpPr>
              <p:cNvPr id="738" name="Google Shape;738;p18"/>
              <p:cNvSpPr/>
              <p:nvPr/>
            </p:nvSpPr>
            <p:spPr>
              <a:xfrm>
                <a:off x="8356813" y="1074288"/>
                <a:ext cx="351900" cy="351900"/>
              </a:xfrm>
              <a:prstGeom prst="ellipse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9" name="Google Shape;739;p18"/>
              <p:cNvSpPr/>
              <p:nvPr/>
            </p:nvSpPr>
            <p:spPr>
              <a:xfrm>
                <a:off x="8406497" y="1123972"/>
                <a:ext cx="252600" cy="252600"/>
              </a:xfrm>
              <a:prstGeom prst="ellipse">
                <a:avLst/>
              </a:pr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40" name="Google Shape;740;p18"/>
            <p:cNvGrpSpPr/>
            <p:nvPr/>
          </p:nvGrpSpPr>
          <p:grpSpPr>
            <a:xfrm rot="10800000">
              <a:off x="539621" y="2985514"/>
              <a:ext cx="134004" cy="134004"/>
              <a:chOff x="8356813" y="1074288"/>
              <a:chExt cx="351900" cy="351900"/>
            </a:xfrm>
          </p:grpSpPr>
          <p:sp>
            <p:nvSpPr>
              <p:cNvPr id="741" name="Google Shape;741;p18"/>
              <p:cNvSpPr/>
              <p:nvPr/>
            </p:nvSpPr>
            <p:spPr>
              <a:xfrm>
                <a:off x="8356813" y="1074288"/>
                <a:ext cx="351900" cy="351900"/>
              </a:xfrm>
              <a:prstGeom prst="ellipse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2" name="Google Shape;742;p18"/>
              <p:cNvSpPr/>
              <p:nvPr/>
            </p:nvSpPr>
            <p:spPr>
              <a:xfrm>
                <a:off x="8406497" y="1123972"/>
                <a:ext cx="252600" cy="252600"/>
              </a:xfrm>
              <a:prstGeom prst="ellipse">
                <a:avLst/>
              </a:pr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743" name="Google Shape;743;p18"/>
          <p:cNvGrpSpPr/>
          <p:nvPr/>
        </p:nvGrpSpPr>
        <p:grpSpPr>
          <a:xfrm>
            <a:off x="5928900" y="-249669"/>
            <a:ext cx="5688165" cy="3493826"/>
            <a:chOff x="5852700" y="-249669"/>
            <a:chExt cx="5688165" cy="3493826"/>
          </a:xfrm>
        </p:grpSpPr>
        <p:grpSp>
          <p:nvGrpSpPr>
            <p:cNvPr id="744" name="Google Shape;744;p18"/>
            <p:cNvGrpSpPr/>
            <p:nvPr/>
          </p:nvGrpSpPr>
          <p:grpSpPr>
            <a:xfrm>
              <a:off x="8783705" y="1899359"/>
              <a:ext cx="402160" cy="1344798"/>
              <a:chOff x="8668555" y="1976884"/>
              <a:chExt cx="402160" cy="1344798"/>
            </a:xfrm>
          </p:grpSpPr>
          <p:sp>
            <p:nvSpPr>
              <p:cNvPr id="745" name="Google Shape;745;p18"/>
              <p:cNvSpPr/>
              <p:nvPr/>
            </p:nvSpPr>
            <p:spPr>
              <a:xfrm flipH="1">
                <a:off x="8823846" y="2094964"/>
                <a:ext cx="246869" cy="1226718"/>
              </a:xfrm>
              <a:custGeom>
                <a:avLst/>
                <a:gdLst/>
                <a:ahLst/>
                <a:cxnLst/>
                <a:rect l="l" t="t" r="r" b="b"/>
                <a:pathLst>
                  <a:path w="6019" h="29909" extrusionOk="0">
                    <a:moveTo>
                      <a:pt x="1" y="1"/>
                    </a:moveTo>
                    <a:lnTo>
                      <a:pt x="1" y="306"/>
                    </a:lnTo>
                    <a:lnTo>
                      <a:pt x="5699" y="306"/>
                    </a:lnTo>
                    <a:lnTo>
                      <a:pt x="5699" y="29909"/>
                    </a:lnTo>
                    <a:lnTo>
                      <a:pt x="6019" y="29909"/>
                    </a:lnTo>
                    <a:lnTo>
                      <a:pt x="6019" y="1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6" name="Google Shape;746;p18"/>
              <p:cNvSpPr/>
              <p:nvPr/>
            </p:nvSpPr>
            <p:spPr>
              <a:xfrm flipH="1">
                <a:off x="8668555" y="1976884"/>
                <a:ext cx="246869" cy="1226718"/>
              </a:xfrm>
              <a:custGeom>
                <a:avLst/>
                <a:gdLst/>
                <a:ahLst/>
                <a:cxnLst/>
                <a:rect l="l" t="t" r="r" b="b"/>
                <a:pathLst>
                  <a:path w="6019" h="29909" extrusionOk="0">
                    <a:moveTo>
                      <a:pt x="1" y="1"/>
                    </a:moveTo>
                    <a:lnTo>
                      <a:pt x="1" y="305"/>
                    </a:lnTo>
                    <a:lnTo>
                      <a:pt x="5714" y="305"/>
                    </a:lnTo>
                    <a:lnTo>
                      <a:pt x="5714" y="29909"/>
                    </a:lnTo>
                    <a:lnTo>
                      <a:pt x="6019" y="29909"/>
                    </a:lnTo>
                    <a:lnTo>
                      <a:pt x="6019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40000">
                    <a:srgbClr val="FF9900">
                      <a:alpha val="40784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2698631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47" name="Google Shape;747;p18"/>
            <p:cNvGrpSpPr/>
            <p:nvPr/>
          </p:nvGrpSpPr>
          <p:grpSpPr>
            <a:xfrm>
              <a:off x="8598675" y="1421188"/>
              <a:ext cx="904666" cy="726121"/>
              <a:chOff x="7945225" y="4302000"/>
              <a:chExt cx="904666" cy="726121"/>
            </a:xfrm>
          </p:grpSpPr>
          <p:sp>
            <p:nvSpPr>
              <p:cNvPr id="748" name="Google Shape;748;p18"/>
              <p:cNvSpPr/>
              <p:nvPr/>
            </p:nvSpPr>
            <p:spPr>
              <a:xfrm>
                <a:off x="8176775" y="4445200"/>
                <a:ext cx="673116" cy="582921"/>
              </a:xfrm>
              <a:custGeom>
                <a:avLst/>
                <a:gdLst/>
                <a:ahLst/>
                <a:cxnLst/>
                <a:rect l="l" t="t" r="r" b="b"/>
                <a:pathLst>
                  <a:path w="51285" h="44413" extrusionOk="0">
                    <a:moveTo>
                      <a:pt x="12814" y="0"/>
                    </a:moveTo>
                    <a:lnTo>
                      <a:pt x="0" y="22199"/>
                    </a:lnTo>
                    <a:lnTo>
                      <a:pt x="12814" y="44413"/>
                    </a:lnTo>
                    <a:lnTo>
                      <a:pt x="38471" y="44413"/>
                    </a:lnTo>
                    <a:lnTo>
                      <a:pt x="51285" y="22199"/>
                    </a:lnTo>
                    <a:lnTo>
                      <a:pt x="3847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22000">
                    <a:schemeClr val="lt1"/>
                  </a:gs>
                  <a:gs pos="45000">
                    <a:srgbClr val="FFFFFF">
                      <a:alpha val="0"/>
                    </a:srgbClr>
                  </a:gs>
                  <a:gs pos="100000">
                    <a:srgbClr val="0C0A9E">
                      <a:alpha val="50196"/>
                    </a:srgbClr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9" name="Google Shape;749;p18"/>
              <p:cNvSpPr/>
              <p:nvPr/>
            </p:nvSpPr>
            <p:spPr>
              <a:xfrm>
                <a:off x="8164350" y="4302000"/>
                <a:ext cx="480925" cy="416483"/>
              </a:xfrm>
              <a:custGeom>
                <a:avLst/>
                <a:gdLst/>
                <a:ahLst/>
                <a:cxnLst/>
                <a:rect l="l" t="t" r="r" b="b"/>
                <a:pathLst>
                  <a:path w="51285" h="44413" extrusionOk="0">
                    <a:moveTo>
                      <a:pt x="12814" y="0"/>
                    </a:moveTo>
                    <a:lnTo>
                      <a:pt x="0" y="22199"/>
                    </a:lnTo>
                    <a:lnTo>
                      <a:pt x="12814" y="44413"/>
                    </a:lnTo>
                    <a:lnTo>
                      <a:pt x="38471" y="44413"/>
                    </a:lnTo>
                    <a:lnTo>
                      <a:pt x="51285" y="22199"/>
                    </a:lnTo>
                    <a:lnTo>
                      <a:pt x="3847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22000">
                    <a:schemeClr val="lt1"/>
                  </a:gs>
                  <a:gs pos="45000">
                    <a:srgbClr val="FFFFFF">
                      <a:alpha val="0"/>
                    </a:srgbClr>
                  </a:gs>
                  <a:gs pos="100000">
                    <a:srgbClr val="0C0A9E">
                      <a:alpha val="50196"/>
                    </a:srgbClr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0" name="Google Shape;750;p18"/>
              <p:cNvSpPr/>
              <p:nvPr/>
            </p:nvSpPr>
            <p:spPr>
              <a:xfrm>
                <a:off x="7945225" y="4445200"/>
                <a:ext cx="480925" cy="416483"/>
              </a:xfrm>
              <a:custGeom>
                <a:avLst/>
                <a:gdLst/>
                <a:ahLst/>
                <a:cxnLst/>
                <a:rect l="l" t="t" r="r" b="b"/>
                <a:pathLst>
                  <a:path w="51285" h="44413" extrusionOk="0">
                    <a:moveTo>
                      <a:pt x="12814" y="0"/>
                    </a:moveTo>
                    <a:lnTo>
                      <a:pt x="0" y="22199"/>
                    </a:lnTo>
                    <a:lnTo>
                      <a:pt x="12814" y="44413"/>
                    </a:lnTo>
                    <a:lnTo>
                      <a:pt x="38471" y="44413"/>
                    </a:lnTo>
                    <a:lnTo>
                      <a:pt x="51285" y="22199"/>
                    </a:lnTo>
                    <a:lnTo>
                      <a:pt x="3847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22000">
                    <a:schemeClr val="lt1"/>
                  </a:gs>
                  <a:gs pos="45000">
                    <a:srgbClr val="FFFFFF">
                      <a:alpha val="0"/>
                    </a:srgbClr>
                  </a:gs>
                  <a:gs pos="100000">
                    <a:srgbClr val="0C0A9E">
                      <a:alpha val="50196"/>
                    </a:srgbClr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51" name="Google Shape;751;p18"/>
            <p:cNvGrpSpPr/>
            <p:nvPr/>
          </p:nvGrpSpPr>
          <p:grpSpPr>
            <a:xfrm rot="10800000" flipH="1">
              <a:off x="7579756" y="-249669"/>
              <a:ext cx="2601921" cy="2438355"/>
              <a:chOff x="7340128" y="2866613"/>
              <a:chExt cx="2439225" cy="2438355"/>
            </a:xfrm>
          </p:grpSpPr>
          <p:sp>
            <p:nvSpPr>
              <p:cNvPr id="752" name="Google Shape;752;p18"/>
              <p:cNvSpPr/>
              <p:nvPr/>
            </p:nvSpPr>
            <p:spPr>
              <a:xfrm rot="2700000" flipH="1">
                <a:off x="8012290" y="2875755"/>
                <a:ext cx="981794" cy="2307832"/>
              </a:xfrm>
              <a:custGeom>
                <a:avLst/>
                <a:gdLst/>
                <a:ahLst/>
                <a:cxnLst/>
                <a:rect l="l" t="t" r="r" b="b"/>
                <a:pathLst>
                  <a:path w="23937" h="56267" extrusionOk="0">
                    <a:moveTo>
                      <a:pt x="12997" y="1"/>
                    </a:moveTo>
                    <a:lnTo>
                      <a:pt x="12784" y="214"/>
                    </a:lnTo>
                    <a:lnTo>
                      <a:pt x="23098" y="10513"/>
                    </a:lnTo>
                    <a:cubicBezTo>
                      <a:pt x="23434" y="10864"/>
                      <a:pt x="23632" y="11321"/>
                      <a:pt x="23632" y="11808"/>
                    </a:cubicBezTo>
                    <a:cubicBezTo>
                      <a:pt x="23632" y="12311"/>
                      <a:pt x="23434" y="12768"/>
                      <a:pt x="23098" y="13104"/>
                    </a:cubicBezTo>
                    <a:lnTo>
                      <a:pt x="21925" y="14261"/>
                    </a:lnTo>
                    <a:cubicBezTo>
                      <a:pt x="21575" y="14627"/>
                      <a:pt x="21110" y="14810"/>
                      <a:pt x="20642" y="14810"/>
                    </a:cubicBezTo>
                    <a:cubicBezTo>
                      <a:pt x="20173" y="14810"/>
                      <a:pt x="19701" y="14627"/>
                      <a:pt x="19335" y="14261"/>
                    </a:cubicBezTo>
                    <a:lnTo>
                      <a:pt x="16958" y="11885"/>
                    </a:lnTo>
                    <a:cubicBezTo>
                      <a:pt x="16547" y="11489"/>
                      <a:pt x="16029" y="11260"/>
                      <a:pt x="15435" y="11260"/>
                    </a:cubicBezTo>
                    <a:cubicBezTo>
                      <a:pt x="14841" y="11260"/>
                      <a:pt x="14307" y="11489"/>
                      <a:pt x="13911" y="11885"/>
                    </a:cubicBezTo>
                    <a:lnTo>
                      <a:pt x="12525" y="13271"/>
                    </a:lnTo>
                    <a:cubicBezTo>
                      <a:pt x="12129" y="13698"/>
                      <a:pt x="11900" y="14231"/>
                      <a:pt x="11900" y="14795"/>
                    </a:cubicBezTo>
                    <a:cubicBezTo>
                      <a:pt x="11900" y="15374"/>
                      <a:pt x="12129" y="15922"/>
                      <a:pt x="12525" y="16318"/>
                    </a:cubicBezTo>
                    <a:cubicBezTo>
                      <a:pt x="12860" y="16669"/>
                      <a:pt x="13058" y="17126"/>
                      <a:pt x="13058" y="17629"/>
                    </a:cubicBezTo>
                    <a:cubicBezTo>
                      <a:pt x="13058" y="18116"/>
                      <a:pt x="12860" y="18573"/>
                      <a:pt x="12525" y="18924"/>
                    </a:cubicBezTo>
                    <a:lnTo>
                      <a:pt x="11489" y="19944"/>
                    </a:lnTo>
                    <a:cubicBezTo>
                      <a:pt x="11154" y="20295"/>
                      <a:pt x="10696" y="20478"/>
                      <a:pt x="10209" y="20478"/>
                    </a:cubicBezTo>
                    <a:lnTo>
                      <a:pt x="9569" y="20478"/>
                    </a:lnTo>
                    <a:cubicBezTo>
                      <a:pt x="8990" y="20478"/>
                      <a:pt x="8457" y="20706"/>
                      <a:pt x="8045" y="21102"/>
                    </a:cubicBezTo>
                    <a:lnTo>
                      <a:pt x="3353" y="25810"/>
                    </a:lnTo>
                    <a:cubicBezTo>
                      <a:pt x="2515" y="26648"/>
                      <a:pt x="2515" y="28004"/>
                      <a:pt x="3353" y="28842"/>
                    </a:cubicBezTo>
                    <a:lnTo>
                      <a:pt x="10529" y="36018"/>
                    </a:lnTo>
                    <a:cubicBezTo>
                      <a:pt x="10864" y="36369"/>
                      <a:pt x="11062" y="36826"/>
                      <a:pt x="11062" y="37313"/>
                    </a:cubicBezTo>
                    <a:cubicBezTo>
                      <a:pt x="11062" y="37801"/>
                      <a:pt x="10864" y="38273"/>
                      <a:pt x="10529" y="38608"/>
                    </a:cubicBezTo>
                    <a:lnTo>
                      <a:pt x="8198" y="40940"/>
                    </a:lnTo>
                    <a:cubicBezTo>
                      <a:pt x="7802" y="41351"/>
                      <a:pt x="7573" y="41884"/>
                      <a:pt x="7573" y="42463"/>
                    </a:cubicBezTo>
                    <a:lnTo>
                      <a:pt x="7573" y="47720"/>
                    </a:lnTo>
                    <a:cubicBezTo>
                      <a:pt x="7573" y="48207"/>
                      <a:pt x="7390" y="48664"/>
                      <a:pt x="7040" y="49015"/>
                    </a:cubicBezTo>
                    <a:lnTo>
                      <a:pt x="1" y="56054"/>
                    </a:lnTo>
                    <a:lnTo>
                      <a:pt x="199" y="56267"/>
                    </a:lnTo>
                    <a:lnTo>
                      <a:pt x="7268" y="49274"/>
                    </a:lnTo>
                    <a:cubicBezTo>
                      <a:pt x="7664" y="48862"/>
                      <a:pt x="7893" y="48329"/>
                      <a:pt x="7893" y="47750"/>
                    </a:cubicBezTo>
                    <a:lnTo>
                      <a:pt x="7893" y="42494"/>
                    </a:lnTo>
                    <a:cubicBezTo>
                      <a:pt x="7893" y="42006"/>
                      <a:pt x="8091" y="41549"/>
                      <a:pt x="8426" y="41199"/>
                    </a:cubicBezTo>
                    <a:lnTo>
                      <a:pt x="10757" y="38883"/>
                    </a:lnTo>
                    <a:cubicBezTo>
                      <a:pt x="11154" y="38456"/>
                      <a:pt x="11382" y="37923"/>
                      <a:pt x="11382" y="37359"/>
                    </a:cubicBezTo>
                    <a:cubicBezTo>
                      <a:pt x="11382" y="36765"/>
                      <a:pt x="11154" y="36232"/>
                      <a:pt x="10757" y="35835"/>
                    </a:cubicBezTo>
                    <a:lnTo>
                      <a:pt x="3581" y="28644"/>
                    </a:lnTo>
                    <a:cubicBezTo>
                      <a:pt x="2850" y="27943"/>
                      <a:pt x="2850" y="26785"/>
                      <a:pt x="3581" y="26054"/>
                    </a:cubicBezTo>
                    <a:lnTo>
                      <a:pt x="8274" y="21346"/>
                    </a:lnTo>
                    <a:cubicBezTo>
                      <a:pt x="8624" y="21011"/>
                      <a:pt x="9081" y="20813"/>
                      <a:pt x="9569" y="20813"/>
                    </a:cubicBezTo>
                    <a:lnTo>
                      <a:pt x="10209" y="20813"/>
                    </a:lnTo>
                    <a:cubicBezTo>
                      <a:pt x="10788" y="20813"/>
                      <a:pt x="11321" y="20584"/>
                      <a:pt x="11732" y="20188"/>
                    </a:cubicBezTo>
                    <a:lnTo>
                      <a:pt x="12753" y="19167"/>
                    </a:lnTo>
                    <a:cubicBezTo>
                      <a:pt x="13149" y="18741"/>
                      <a:pt x="13378" y="18208"/>
                      <a:pt x="13378" y="17644"/>
                    </a:cubicBezTo>
                    <a:cubicBezTo>
                      <a:pt x="13378" y="17050"/>
                      <a:pt x="13149" y="16516"/>
                      <a:pt x="12753" y="16120"/>
                    </a:cubicBezTo>
                    <a:cubicBezTo>
                      <a:pt x="12418" y="15770"/>
                      <a:pt x="12220" y="15313"/>
                      <a:pt x="12220" y="14825"/>
                    </a:cubicBezTo>
                    <a:cubicBezTo>
                      <a:pt x="12220" y="14322"/>
                      <a:pt x="12418" y="13865"/>
                      <a:pt x="12753" y="13530"/>
                    </a:cubicBezTo>
                    <a:lnTo>
                      <a:pt x="14140" y="12128"/>
                    </a:lnTo>
                    <a:cubicBezTo>
                      <a:pt x="14490" y="11793"/>
                      <a:pt x="14947" y="11595"/>
                      <a:pt x="15435" y="11595"/>
                    </a:cubicBezTo>
                    <a:cubicBezTo>
                      <a:pt x="15938" y="11595"/>
                      <a:pt x="16395" y="11793"/>
                      <a:pt x="16730" y="12128"/>
                    </a:cubicBezTo>
                    <a:lnTo>
                      <a:pt x="19107" y="14520"/>
                    </a:lnTo>
                    <a:cubicBezTo>
                      <a:pt x="19526" y="14939"/>
                      <a:pt x="20074" y="15149"/>
                      <a:pt x="20623" y="15149"/>
                    </a:cubicBezTo>
                    <a:cubicBezTo>
                      <a:pt x="21171" y="15149"/>
                      <a:pt x="21720" y="14939"/>
                      <a:pt x="22139" y="14520"/>
                    </a:cubicBezTo>
                    <a:lnTo>
                      <a:pt x="23297" y="13347"/>
                    </a:lnTo>
                    <a:cubicBezTo>
                      <a:pt x="23708" y="12936"/>
                      <a:pt x="23936" y="12403"/>
                      <a:pt x="23936" y="11824"/>
                    </a:cubicBezTo>
                    <a:cubicBezTo>
                      <a:pt x="23936" y="11260"/>
                      <a:pt x="23708" y="10711"/>
                      <a:pt x="23297" y="10300"/>
                    </a:cubicBezTo>
                    <a:lnTo>
                      <a:pt x="12997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dk2"/>
                  </a:gs>
                  <a:gs pos="100000">
                    <a:srgbClr val="FFFFFF">
                      <a:alpha val="0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3" name="Google Shape;753;p18"/>
              <p:cNvSpPr/>
              <p:nvPr/>
            </p:nvSpPr>
            <p:spPr>
              <a:xfrm rot="2700000" flipH="1">
                <a:off x="8125398" y="2987994"/>
                <a:ext cx="981794" cy="2307832"/>
              </a:xfrm>
              <a:custGeom>
                <a:avLst/>
                <a:gdLst/>
                <a:ahLst/>
                <a:cxnLst/>
                <a:rect l="l" t="t" r="r" b="b"/>
                <a:pathLst>
                  <a:path w="23937" h="56267" extrusionOk="0">
                    <a:moveTo>
                      <a:pt x="12997" y="0"/>
                    </a:moveTo>
                    <a:lnTo>
                      <a:pt x="12784" y="214"/>
                    </a:lnTo>
                    <a:lnTo>
                      <a:pt x="23098" y="10513"/>
                    </a:lnTo>
                    <a:cubicBezTo>
                      <a:pt x="23434" y="10848"/>
                      <a:pt x="23632" y="11305"/>
                      <a:pt x="23632" y="11808"/>
                    </a:cubicBezTo>
                    <a:cubicBezTo>
                      <a:pt x="23632" y="12296"/>
                      <a:pt x="23434" y="12753"/>
                      <a:pt x="23098" y="13103"/>
                    </a:cubicBezTo>
                    <a:lnTo>
                      <a:pt x="21925" y="14261"/>
                    </a:lnTo>
                    <a:cubicBezTo>
                      <a:pt x="21575" y="14627"/>
                      <a:pt x="21110" y="14810"/>
                      <a:pt x="20642" y="14810"/>
                    </a:cubicBezTo>
                    <a:cubicBezTo>
                      <a:pt x="20173" y="14810"/>
                      <a:pt x="19701" y="14627"/>
                      <a:pt x="19335" y="14261"/>
                    </a:cubicBezTo>
                    <a:lnTo>
                      <a:pt x="16958" y="11884"/>
                    </a:lnTo>
                    <a:cubicBezTo>
                      <a:pt x="16547" y="11488"/>
                      <a:pt x="16029" y="11260"/>
                      <a:pt x="15435" y="11260"/>
                    </a:cubicBezTo>
                    <a:cubicBezTo>
                      <a:pt x="14840" y="11260"/>
                      <a:pt x="14307" y="11488"/>
                      <a:pt x="13911" y="11884"/>
                    </a:cubicBezTo>
                    <a:lnTo>
                      <a:pt x="12525" y="13271"/>
                    </a:lnTo>
                    <a:cubicBezTo>
                      <a:pt x="11687" y="14109"/>
                      <a:pt x="11687" y="15465"/>
                      <a:pt x="12525" y="16303"/>
                    </a:cubicBezTo>
                    <a:cubicBezTo>
                      <a:pt x="12860" y="16638"/>
                      <a:pt x="13058" y="17095"/>
                      <a:pt x="13058" y="17598"/>
                    </a:cubicBezTo>
                    <a:cubicBezTo>
                      <a:pt x="13058" y="18085"/>
                      <a:pt x="12860" y="18543"/>
                      <a:pt x="12525" y="18893"/>
                    </a:cubicBezTo>
                    <a:lnTo>
                      <a:pt x="11489" y="19914"/>
                    </a:lnTo>
                    <a:cubicBezTo>
                      <a:pt x="11153" y="20264"/>
                      <a:pt x="10696" y="20447"/>
                      <a:pt x="10193" y="20447"/>
                    </a:cubicBezTo>
                    <a:lnTo>
                      <a:pt x="9569" y="20447"/>
                    </a:lnTo>
                    <a:cubicBezTo>
                      <a:pt x="8975" y="20447"/>
                      <a:pt x="8441" y="20676"/>
                      <a:pt x="8045" y="21087"/>
                    </a:cubicBezTo>
                    <a:lnTo>
                      <a:pt x="3337" y="25780"/>
                    </a:lnTo>
                    <a:cubicBezTo>
                      <a:pt x="2941" y="26206"/>
                      <a:pt x="2713" y="26739"/>
                      <a:pt x="2713" y="27303"/>
                    </a:cubicBezTo>
                    <a:cubicBezTo>
                      <a:pt x="2713" y="27897"/>
                      <a:pt x="2941" y="28431"/>
                      <a:pt x="3337" y="28827"/>
                    </a:cubicBezTo>
                    <a:lnTo>
                      <a:pt x="10529" y="36018"/>
                    </a:lnTo>
                    <a:cubicBezTo>
                      <a:pt x="11245" y="36719"/>
                      <a:pt x="11245" y="37877"/>
                      <a:pt x="10529" y="38608"/>
                    </a:cubicBezTo>
                    <a:lnTo>
                      <a:pt x="8198" y="40924"/>
                    </a:lnTo>
                    <a:cubicBezTo>
                      <a:pt x="7801" y="41351"/>
                      <a:pt x="7573" y="41884"/>
                      <a:pt x="7573" y="42448"/>
                    </a:cubicBezTo>
                    <a:lnTo>
                      <a:pt x="7573" y="47704"/>
                    </a:lnTo>
                    <a:cubicBezTo>
                      <a:pt x="7573" y="48207"/>
                      <a:pt x="7375" y="48664"/>
                      <a:pt x="7040" y="48999"/>
                    </a:cubicBezTo>
                    <a:lnTo>
                      <a:pt x="1" y="56053"/>
                    </a:lnTo>
                    <a:lnTo>
                      <a:pt x="199" y="56267"/>
                    </a:lnTo>
                    <a:lnTo>
                      <a:pt x="7268" y="49212"/>
                    </a:lnTo>
                    <a:cubicBezTo>
                      <a:pt x="7664" y="48801"/>
                      <a:pt x="7893" y="48268"/>
                      <a:pt x="7893" y="47689"/>
                    </a:cubicBezTo>
                    <a:lnTo>
                      <a:pt x="7893" y="42432"/>
                    </a:lnTo>
                    <a:cubicBezTo>
                      <a:pt x="7893" y="41945"/>
                      <a:pt x="8091" y="41473"/>
                      <a:pt x="8426" y="41137"/>
                    </a:cubicBezTo>
                    <a:lnTo>
                      <a:pt x="10757" y="38806"/>
                    </a:lnTo>
                    <a:cubicBezTo>
                      <a:pt x="11595" y="37984"/>
                      <a:pt x="11595" y="36628"/>
                      <a:pt x="10757" y="35790"/>
                    </a:cubicBezTo>
                    <a:lnTo>
                      <a:pt x="3581" y="28598"/>
                    </a:lnTo>
                    <a:cubicBezTo>
                      <a:pt x="3231" y="28263"/>
                      <a:pt x="3048" y="27806"/>
                      <a:pt x="3048" y="27318"/>
                    </a:cubicBezTo>
                    <a:cubicBezTo>
                      <a:pt x="3048" y="26816"/>
                      <a:pt x="3231" y="26359"/>
                      <a:pt x="3581" y="26023"/>
                    </a:cubicBezTo>
                    <a:lnTo>
                      <a:pt x="8274" y="21346"/>
                    </a:lnTo>
                    <a:cubicBezTo>
                      <a:pt x="8624" y="21011"/>
                      <a:pt x="9081" y="20813"/>
                      <a:pt x="9569" y="20813"/>
                    </a:cubicBezTo>
                    <a:lnTo>
                      <a:pt x="10209" y="20813"/>
                    </a:lnTo>
                    <a:cubicBezTo>
                      <a:pt x="10788" y="20813"/>
                      <a:pt x="11321" y="20584"/>
                      <a:pt x="11732" y="20188"/>
                    </a:cubicBezTo>
                    <a:lnTo>
                      <a:pt x="12753" y="19152"/>
                    </a:lnTo>
                    <a:cubicBezTo>
                      <a:pt x="13149" y="18741"/>
                      <a:pt x="13378" y="18207"/>
                      <a:pt x="13378" y="17628"/>
                    </a:cubicBezTo>
                    <a:cubicBezTo>
                      <a:pt x="13378" y="17049"/>
                      <a:pt x="13149" y="16516"/>
                      <a:pt x="12753" y="16105"/>
                    </a:cubicBezTo>
                    <a:cubicBezTo>
                      <a:pt x="12037" y="15404"/>
                      <a:pt x="12037" y="14246"/>
                      <a:pt x="12753" y="13515"/>
                    </a:cubicBezTo>
                    <a:lnTo>
                      <a:pt x="14140" y="12128"/>
                    </a:lnTo>
                    <a:cubicBezTo>
                      <a:pt x="14490" y="11793"/>
                      <a:pt x="14947" y="11595"/>
                      <a:pt x="15435" y="11595"/>
                    </a:cubicBezTo>
                    <a:cubicBezTo>
                      <a:pt x="15937" y="11595"/>
                      <a:pt x="16395" y="11793"/>
                      <a:pt x="16730" y="12128"/>
                    </a:cubicBezTo>
                    <a:lnTo>
                      <a:pt x="19106" y="14505"/>
                    </a:lnTo>
                    <a:cubicBezTo>
                      <a:pt x="19525" y="14924"/>
                      <a:pt x="20074" y="15133"/>
                      <a:pt x="20622" y="15133"/>
                    </a:cubicBezTo>
                    <a:cubicBezTo>
                      <a:pt x="21171" y="15133"/>
                      <a:pt x="21719" y="14924"/>
                      <a:pt x="22138" y="14505"/>
                    </a:cubicBezTo>
                    <a:lnTo>
                      <a:pt x="23296" y="13347"/>
                    </a:lnTo>
                    <a:cubicBezTo>
                      <a:pt x="23708" y="12936"/>
                      <a:pt x="23936" y="12402"/>
                      <a:pt x="23936" y="11823"/>
                    </a:cubicBezTo>
                    <a:cubicBezTo>
                      <a:pt x="23936" y="11229"/>
                      <a:pt x="23708" y="10696"/>
                      <a:pt x="23296" y="10300"/>
                    </a:cubicBezTo>
                    <a:lnTo>
                      <a:pt x="12997" y="0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54" name="Google Shape;754;p18"/>
            <p:cNvSpPr/>
            <p:nvPr/>
          </p:nvSpPr>
          <p:spPr>
            <a:xfrm rot="5400000" flipH="1">
              <a:off x="6551329" y="-896010"/>
              <a:ext cx="577450" cy="1974708"/>
            </a:xfrm>
            <a:custGeom>
              <a:avLst/>
              <a:gdLst/>
              <a:ahLst/>
              <a:cxnLst/>
              <a:rect l="l" t="t" r="r" b="b"/>
              <a:pathLst>
                <a:path w="14079" h="48146" extrusionOk="0">
                  <a:moveTo>
                    <a:pt x="13866" y="0"/>
                  </a:moveTo>
                  <a:lnTo>
                    <a:pt x="5867" y="7999"/>
                  </a:lnTo>
                  <a:lnTo>
                    <a:pt x="5836" y="8045"/>
                  </a:lnTo>
                  <a:lnTo>
                    <a:pt x="5836" y="31737"/>
                  </a:lnTo>
                  <a:lnTo>
                    <a:pt x="1" y="37541"/>
                  </a:lnTo>
                  <a:lnTo>
                    <a:pt x="1" y="48146"/>
                  </a:lnTo>
                  <a:lnTo>
                    <a:pt x="306" y="48146"/>
                  </a:lnTo>
                  <a:lnTo>
                    <a:pt x="306" y="37679"/>
                  </a:lnTo>
                  <a:lnTo>
                    <a:pt x="6141" y="31874"/>
                  </a:lnTo>
                  <a:lnTo>
                    <a:pt x="6141" y="8167"/>
                  </a:lnTo>
                  <a:lnTo>
                    <a:pt x="14079" y="229"/>
                  </a:lnTo>
                  <a:lnTo>
                    <a:pt x="13866" y="0"/>
                  </a:lnTo>
                  <a:close/>
                </a:path>
              </a:pathLst>
            </a:custGeom>
            <a:gradFill>
              <a:gsLst>
                <a:gs pos="0">
                  <a:srgbClr val="9900FF">
                    <a:alpha val="4666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55" name="Google Shape;755;p18"/>
            <p:cNvGrpSpPr/>
            <p:nvPr/>
          </p:nvGrpSpPr>
          <p:grpSpPr>
            <a:xfrm>
              <a:off x="6917731" y="246011"/>
              <a:ext cx="4623133" cy="134070"/>
              <a:chOff x="6917731" y="246011"/>
              <a:chExt cx="4623133" cy="134070"/>
            </a:xfrm>
          </p:grpSpPr>
          <p:sp>
            <p:nvSpPr>
              <p:cNvPr id="756" name="Google Shape;756;p18"/>
              <p:cNvSpPr/>
              <p:nvPr/>
            </p:nvSpPr>
            <p:spPr>
              <a:xfrm flipH="1">
                <a:off x="6917731" y="246011"/>
                <a:ext cx="134070" cy="134070"/>
              </a:xfrm>
              <a:prstGeom prst="ellipse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7" name="Google Shape;757;p18"/>
              <p:cNvSpPr/>
              <p:nvPr/>
            </p:nvSpPr>
            <p:spPr>
              <a:xfrm flipH="1">
                <a:off x="6947845" y="276153"/>
                <a:ext cx="73844" cy="73844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758" name="Google Shape;758;p18"/>
              <p:cNvCxnSpPr/>
              <p:nvPr/>
            </p:nvCxnSpPr>
            <p:spPr>
              <a:xfrm rot="10800000">
                <a:off x="7013865" y="313050"/>
                <a:ext cx="45270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ONE_COLUMN_TEXT_1">
    <p:spTree>
      <p:nvGrpSpPr>
        <p:cNvPr id="1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p1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761" name="Google Shape;761;p19"/>
          <p:cNvSpPr txBox="1">
            <a:spLocks noGrp="1"/>
          </p:cNvSpPr>
          <p:nvPr>
            <p:ph type="subTitle" idx="1"/>
          </p:nvPr>
        </p:nvSpPr>
        <p:spPr>
          <a:xfrm>
            <a:off x="4881006" y="1786675"/>
            <a:ext cx="3543000" cy="183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2" name="Google Shape;762;p19"/>
          <p:cNvSpPr txBox="1">
            <a:spLocks noGrp="1"/>
          </p:cNvSpPr>
          <p:nvPr>
            <p:ph type="subTitle" idx="2"/>
          </p:nvPr>
        </p:nvSpPr>
        <p:spPr>
          <a:xfrm>
            <a:off x="720000" y="1786675"/>
            <a:ext cx="3543000" cy="183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763" name="Google Shape;763;p19"/>
          <p:cNvGrpSpPr/>
          <p:nvPr/>
        </p:nvGrpSpPr>
        <p:grpSpPr>
          <a:xfrm>
            <a:off x="-96329" y="4888563"/>
            <a:ext cx="1590408" cy="88125"/>
            <a:chOff x="124624" y="4953514"/>
            <a:chExt cx="1137387" cy="88142"/>
          </a:xfrm>
        </p:grpSpPr>
        <p:sp>
          <p:nvSpPr>
            <p:cNvPr id="764" name="Google Shape;764;p19"/>
            <p:cNvSpPr/>
            <p:nvPr/>
          </p:nvSpPr>
          <p:spPr>
            <a:xfrm rot="5400000">
              <a:off x="687043" y="4391096"/>
              <a:ext cx="12551" cy="1137387"/>
            </a:xfrm>
            <a:custGeom>
              <a:avLst/>
              <a:gdLst/>
              <a:ahLst/>
              <a:cxnLst/>
              <a:rect l="l" t="t" r="r" b="b"/>
              <a:pathLst>
                <a:path w="306" h="27731" extrusionOk="0">
                  <a:moveTo>
                    <a:pt x="1" y="1"/>
                  </a:moveTo>
                  <a:lnTo>
                    <a:pt x="1" y="27730"/>
                  </a:lnTo>
                  <a:lnTo>
                    <a:pt x="305" y="27730"/>
                  </a:lnTo>
                  <a:lnTo>
                    <a:pt x="305" y="1"/>
                  </a:lnTo>
                  <a:close/>
                </a:path>
              </a:pathLst>
            </a:custGeom>
            <a:gradFill>
              <a:gsLst>
                <a:gs pos="0">
                  <a:srgbClr val="9900FF">
                    <a:alpha val="46666"/>
                    <a:alpha val="46820"/>
                  </a:srgbClr>
                </a:gs>
                <a:gs pos="100000">
                  <a:srgbClr val="FFFFFF">
                    <a:alpha val="0"/>
                    <a:alpha val="4682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19"/>
            <p:cNvSpPr/>
            <p:nvPr/>
          </p:nvSpPr>
          <p:spPr>
            <a:xfrm rot="5400000">
              <a:off x="687063" y="4466709"/>
              <a:ext cx="12510" cy="1137387"/>
            </a:xfrm>
            <a:custGeom>
              <a:avLst/>
              <a:gdLst/>
              <a:ahLst/>
              <a:cxnLst/>
              <a:rect l="l" t="t" r="r" b="b"/>
              <a:pathLst>
                <a:path w="305" h="27731" extrusionOk="0">
                  <a:moveTo>
                    <a:pt x="0" y="1"/>
                  </a:moveTo>
                  <a:lnTo>
                    <a:pt x="0" y="27730"/>
                  </a:lnTo>
                  <a:lnTo>
                    <a:pt x="305" y="27730"/>
                  </a:lnTo>
                  <a:lnTo>
                    <a:pt x="305" y="1"/>
                  </a:lnTo>
                  <a:close/>
                </a:path>
              </a:pathLst>
            </a:custGeom>
            <a:gradFill>
              <a:gsLst>
                <a:gs pos="0">
                  <a:srgbClr val="9900FF">
                    <a:alpha val="46666"/>
                    <a:alpha val="46820"/>
                  </a:srgbClr>
                </a:gs>
                <a:gs pos="100000">
                  <a:srgbClr val="FFFFFF">
                    <a:alpha val="0"/>
                    <a:alpha val="4682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66" name="Google Shape;766;p19"/>
          <p:cNvGrpSpPr/>
          <p:nvPr/>
        </p:nvGrpSpPr>
        <p:grpSpPr>
          <a:xfrm>
            <a:off x="6883700" y="1385725"/>
            <a:ext cx="4028179" cy="5283555"/>
            <a:chOff x="6883700" y="1385725"/>
            <a:chExt cx="4028179" cy="5283555"/>
          </a:xfrm>
        </p:grpSpPr>
        <p:sp>
          <p:nvSpPr>
            <p:cNvPr id="767" name="Google Shape;767;p19"/>
            <p:cNvSpPr/>
            <p:nvPr/>
          </p:nvSpPr>
          <p:spPr>
            <a:xfrm>
              <a:off x="6883700" y="1407586"/>
              <a:ext cx="4006263" cy="4749291"/>
            </a:xfrm>
            <a:custGeom>
              <a:avLst/>
              <a:gdLst/>
              <a:ahLst/>
              <a:cxnLst/>
              <a:rect l="l" t="t" r="r" b="b"/>
              <a:pathLst>
                <a:path w="97678" h="115794" extrusionOk="0">
                  <a:moveTo>
                    <a:pt x="97449" y="0"/>
                  </a:moveTo>
                  <a:lnTo>
                    <a:pt x="76805" y="20645"/>
                  </a:lnTo>
                  <a:lnTo>
                    <a:pt x="76744" y="20691"/>
                  </a:lnTo>
                  <a:lnTo>
                    <a:pt x="76744" y="35927"/>
                  </a:lnTo>
                  <a:lnTo>
                    <a:pt x="63107" y="49563"/>
                  </a:lnTo>
                  <a:lnTo>
                    <a:pt x="63077" y="49608"/>
                  </a:lnTo>
                  <a:lnTo>
                    <a:pt x="63077" y="56571"/>
                  </a:lnTo>
                  <a:lnTo>
                    <a:pt x="61005" y="58659"/>
                  </a:lnTo>
                  <a:lnTo>
                    <a:pt x="61005" y="62407"/>
                  </a:lnTo>
                  <a:lnTo>
                    <a:pt x="52473" y="70939"/>
                  </a:lnTo>
                  <a:lnTo>
                    <a:pt x="52412" y="70969"/>
                  </a:lnTo>
                  <a:lnTo>
                    <a:pt x="52412" y="78541"/>
                  </a:lnTo>
                  <a:lnTo>
                    <a:pt x="46912" y="84057"/>
                  </a:lnTo>
                  <a:lnTo>
                    <a:pt x="46912" y="89633"/>
                  </a:lnTo>
                  <a:lnTo>
                    <a:pt x="33123" y="103406"/>
                  </a:lnTo>
                  <a:lnTo>
                    <a:pt x="12174" y="103406"/>
                  </a:lnTo>
                  <a:lnTo>
                    <a:pt x="0" y="115565"/>
                  </a:lnTo>
                  <a:lnTo>
                    <a:pt x="229" y="115793"/>
                  </a:lnTo>
                  <a:lnTo>
                    <a:pt x="12280" y="103711"/>
                  </a:lnTo>
                  <a:lnTo>
                    <a:pt x="33245" y="103711"/>
                  </a:lnTo>
                  <a:lnTo>
                    <a:pt x="47155" y="89801"/>
                  </a:lnTo>
                  <a:lnTo>
                    <a:pt x="47216" y="89770"/>
                  </a:lnTo>
                  <a:lnTo>
                    <a:pt x="47216" y="84179"/>
                  </a:lnTo>
                  <a:lnTo>
                    <a:pt x="52732" y="78663"/>
                  </a:lnTo>
                  <a:lnTo>
                    <a:pt x="52732" y="71106"/>
                  </a:lnTo>
                  <a:lnTo>
                    <a:pt x="61264" y="62574"/>
                  </a:lnTo>
                  <a:lnTo>
                    <a:pt x="61310" y="62513"/>
                  </a:lnTo>
                  <a:lnTo>
                    <a:pt x="61310" y="58780"/>
                  </a:lnTo>
                  <a:lnTo>
                    <a:pt x="63382" y="56708"/>
                  </a:lnTo>
                  <a:lnTo>
                    <a:pt x="63382" y="49730"/>
                  </a:lnTo>
                  <a:lnTo>
                    <a:pt x="77018" y="36109"/>
                  </a:lnTo>
                  <a:lnTo>
                    <a:pt x="77048" y="36064"/>
                  </a:lnTo>
                  <a:lnTo>
                    <a:pt x="77048" y="20828"/>
                  </a:lnTo>
                  <a:lnTo>
                    <a:pt x="97678" y="198"/>
                  </a:lnTo>
                  <a:lnTo>
                    <a:pt x="97449" y="0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19"/>
            <p:cNvSpPr/>
            <p:nvPr/>
          </p:nvSpPr>
          <p:spPr>
            <a:xfrm>
              <a:off x="7842318" y="1385725"/>
              <a:ext cx="2925190" cy="3057668"/>
            </a:xfrm>
            <a:custGeom>
              <a:avLst/>
              <a:gdLst/>
              <a:ahLst/>
              <a:cxnLst/>
              <a:rect l="l" t="t" r="r" b="b"/>
              <a:pathLst>
                <a:path w="71320" h="74550" extrusionOk="0">
                  <a:moveTo>
                    <a:pt x="71091" y="0"/>
                  </a:moveTo>
                  <a:lnTo>
                    <a:pt x="59679" y="11397"/>
                  </a:lnTo>
                  <a:lnTo>
                    <a:pt x="54895" y="11397"/>
                  </a:lnTo>
                  <a:lnTo>
                    <a:pt x="41015" y="25307"/>
                  </a:lnTo>
                  <a:lnTo>
                    <a:pt x="40954" y="25337"/>
                  </a:lnTo>
                  <a:lnTo>
                    <a:pt x="40954" y="42325"/>
                  </a:lnTo>
                  <a:lnTo>
                    <a:pt x="31767" y="51528"/>
                  </a:lnTo>
                  <a:lnTo>
                    <a:pt x="31721" y="51574"/>
                  </a:lnTo>
                  <a:lnTo>
                    <a:pt x="31721" y="59237"/>
                  </a:lnTo>
                  <a:lnTo>
                    <a:pt x="22824" y="68135"/>
                  </a:lnTo>
                  <a:lnTo>
                    <a:pt x="6186" y="68135"/>
                  </a:lnTo>
                  <a:lnTo>
                    <a:pt x="0" y="74321"/>
                  </a:lnTo>
                  <a:lnTo>
                    <a:pt x="229" y="74549"/>
                  </a:lnTo>
                  <a:lnTo>
                    <a:pt x="6323" y="68455"/>
                  </a:lnTo>
                  <a:lnTo>
                    <a:pt x="22945" y="68455"/>
                  </a:lnTo>
                  <a:lnTo>
                    <a:pt x="31980" y="59420"/>
                  </a:lnTo>
                  <a:lnTo>
                    <a:pt x="32026" y="59374"/>
                  </a:lnTo>
                  <a:lnTo>
                    <a:pt x="32026" y="51695"/>
                  </a:lnTo>
                  <a:lnTo>
                    <a:pt x="41229" y="42508"/>
                  </a:lnTo>
                  <a:lnTo>
                    <a:pt x="41259" y="42463"/>
                  </a:lnTo>
                  <a:lnTo>
                    <a:pt x="41259" y="25475"/>
                  </a:lnTo>
                  <a:lnTo>
                    <a:pt x="55032" y="11732"/>
                  </a:lnTo>
                  <a:lnTo>
                    <a:pt x="59786" y="11732"/>
                  </a:lnTo>
                  <a:lnTo>
                    <a:pt x="71320" y="213"/>
                  </a:lnTo>
                  <a:lnTo>
                    <a:pt x="71091" y="0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19"/>
            <p:cNvSpPr/>
            <p:nvPr/>
          </p:nvSpPr>
          <p:spPr>
            <a:xfrm>
              <a:off x="7734200" y="2571774"/>
              <a:ext cx="1421047" cy="2833357"/>
            </a:xfrm>
            <a:custGeom>
              <a:avLst/>
              <a:gdLst/>
              <a:ahLst/>
              <a:cxnLst/>
              <a:rect l="l" t="t" r="r" b="b"/>
              <a:pathLst>
                <a:path w="34647" h="69081" extrusionOk="0">
                  <a:moveTo>
                    <a:pt x="34434" y="1"/>
                  </a:moveTo>
                  <a:lnTo>
                    <a:pt x="25429" y="8990"/>
                  </a:lnTo>
                  <a:lnTo>
                    <a:pt x="25383" y="9051"/>
                  </a:lnTo>
                  <a:lnTo>
                    <a:pt x="25383" y="32651"/>
                  </a:lnTo>
                  <a:lnTo>
                    <a:pt x="15130" y="42920"/>
                  </a:lnTo>
                  <a:lnTo>
                    <a:pt x="15084" y="42951"/>
                  </a:lnTo>
                  <a:lnTo>
                    <a:pt x="15084" y="60472"/>
                  </a:lnTo>
                  <a:lnTo>
                    <a:pt x="9614" y="65957"/>
                  </a:lnTo>
                  <a:lnTo>
                    <a:pt x="0" y="65957"/>
                  </a:lnTo>
                  <a:lnTo>
                    <a:pt x="0" y="69080"/>
                  </a:lnTo>
                  <a:lnTo>
                    <a:pt x="320" y="69080"/>
                  </a:lnTo>
                  <a:lnTo>
                    <a:pt x="320" y="66262"/>
                  </a:lnTo>
                  <a:lnTo>
                    <a:pt x="9751" y="66262"/>
                  </a:lnTo>
                  <a:lnTo>
                    <a:pt x="15389" y="60609"/>
                  </a:lnTo>
                  <a:lnTo>
                    <a:pt x="15389" y="43088"/>
                  </a:lnTo>
                  <a:lnTo>
                    <a:pt x="25658" y="32819"/>
                  </a:lnTo>
                  <a:lnTo>
                    <a:pt x="25688" y="32788"/>
                  </a:lnTo>
                  <a:lnTo>
                    <a:pt x="25688" y="9188"/>
                  </a:lnTo>
                  <a:lnTo>
                    <a:pt x="34647" y="214"/>
                  </a:lnTo>
                  <a:lnTo>
                    <a:pt x="34434" y="1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19"/>
            <p:cNvSpPr/>
            <p:nvPr/>
          </p:nvSpPr>
          <p:spPr>
            <a:xfrm>
              <a:off x="7758564" y="1550075"/>
              <a:ext cx="3153315" cy="5119205"/>
            </a:xfrm>
            <a:custGeom>
              <a:avLst/>
              <a:gdLst/>
              <a:ahLst/>
              <a:cxnLst/>
              <a:rect l="l" t="t" r="r" b="b"/>
              <a:pathLst>
                <a:path w="76882" h="124813" extrusionOk="0">
                  <a:moveTo>
                    <a:pt x="76668" y="0"/>
                  </a:moveTo>
                  <a:lnTo>
                    <a:pt x="63260" y="13408"/>
                  </a:lnTo>
                  <a:cubicBezTo>
                    <a:pt x="62879" y="13789"/>
                    <a:pt x="62879" y="14398"/>
                    <a:pt x="63260" y="14779"/>
                  </a:cubicBezTo>
                  <a:lnTo>
                    <a:pt x="69857" y="21376"/>
                  </a:lnTo>
                  <a:cubicBezTo>
                    <a:pt x="70116" y="21620"/>
                    <a:pt x="70116" y="22046"/>
                    <a:pt x="69857" y="22305"/>
                  </a:cubicBezTo>
                  <a:lnTo>
                    <a:pt x="46546" y="45616"/>
                  </a:lnTo>
                  <a:cubicBezTo>
                    <a:pt x="46417" y="45738"/>
                    <a:pt x="46245" y="45799"/>
                    <a:pt x="46074" y="45799"/>
                  </a:cubicBezTo>
                  <a:cubicBezTo>
                    <a:pt x="45903" y="45799"/>
                    <a:pt x="45731" y="45738"/>
                    <a:pt x="45602" y="45616"/>
                  </a:cubicBezTo>
                  <a:lnTo>
                    <a:pt x="39020" y="39019"/>
                  </a:lnTo>
                  <a:cubicBezTo>
                    <a:pt x="38822" y="38836"/>
                    <a:pt x="38593" y="38745"/>
                    <a:pt x="38334" y="38745"/>
                  </a:cubicBezTo>
                  <a:cubicBezTo>
                    <a:pt x="38060" y="38745"/>
                    <a:pt x="37831" y="38836"/>
                    <a:pt x="37649" y="39019"/>
                  </a:cubicBezTo>
                  <a:lnTo>
                    <a:pt x="23357" y="53311"/>
                  </a:lnTo>
                  <a:cubicBezTo>
                    <a:pt x="22976" y="53691"/>
                    <a:pt x="22976" y="54301"/>
                    <a:pt x="23357" y="54682"/>
                  </a:cubicBezTo>
                  <a:lnTo>
                    <a:pt x="40833" y="72142"/>
                  </a:lnTo>
                  <a:cubicBezTo>
                    <a:pt x="40939" y="72279"/>
                    <a:pt x="41016" y="72432"/>
                    <a:pt x="41016" y="72614"/>
                  </a:cubicBezTo>
                  <a:cubicBezTo>
                    <a:pt x="41016" y="72812"/>
                    <a:pt x="40955" y="72965"/>
                    <a:pt x="40833" y="73102"/>
                  </a:cubicBezTo>
                  <a:lnTo>
                    <a:pt x="27090" y="86830"/>
                  </a:lnTo>
                  <a:cubicBezTo>
                    <a:pt x="26907" y="87028"/>
                    <a:pt x="26816" y="87256"/>
                    <a:pt x="26816" y="87515"/>
                  </a:cubicBezTo>
                  <a:lnTo>
                    <a:pt x="26816" y="96276"/>
                  </a:lnTo>
                  <a:cubicBezTo>
                    <a:pt x="26816" y="96459"/>
                    <a:pt x="26755" y="96611"/>
                    <a:pt x="26618" y="96748"/>
                  </a:cubicBezTo>
                  <a:lnTo>
                    <a:pt x="13225" y="110140"/>
                  </a:lnTo>
                  <a:cubicBezTo>
                    <a:pt x="13103" y="110270"/>
                    <a:pt x="12940" y="110335"/>
                    <a:pt x="12772" y="110335"/>
                  </a:cubicBezTo>
                  <a:cubicBezTo>
                    <a:pt x="12604" y="110335"/>
                    <a:pt x="12433" y="110270"/>
                    <a:pt x="12296" y="110140"/>
                  </a:cubicBezTo>
                  <a:lnTo>
                    <a:pt x="7618" y="105448"/>
                  </a:lnTo>
                  <a:cubicBezTo>
                    <a:pt x="7428" y="105257"/>
                    <a:pt x="7180" y="105162"/>
                    <a:pt x="6933" y="105162"/>
                  </a:cubicBezTo>
                  <a:cubicBezTo>
                    <a:pt x="6685" y="105162"/>
                    <a:pt x="6438" y="105257"/>
                    <a:pt x="6247" y="105448"/>
                  </a:cubicBezTo>
                  <a:lnTo>
                    <a:pt x="381" y="111314"/>
                  </a:lnTo>
                  <a:cubicBezTo>
                    <a:pt x="1" y="111695"/>
                    <a:pt x="1" y="112304"/>
                    <a:pt x="381" y="112685"/>
                  </a:cubicBezTo>
                  <a:lnTo>
                    <a:pt x="5059" y="117378"/>
                  </a:lnTo>
                  <a:cubicBezTo>
                    <a:pt x="5181" y="117515"/>
                    <a:pt x="5257" y="117667"/>
                    <a:pt x="5257" y="117850"/>
                  </a:cubicBezTo>
                  <a:cubicBezTo>
                    <a:pt x="5257" y="118048"/>
                    <a:pt x="5196" y="118200"/>
                    <a:pt x="5059" y="118322"/>
                  </a:cubicBezTo>
                  <a:lnTo>
                    <a:pt x="3231" y="120150"/>
                  </a:lnTo>
                  <a:cubicBezTo>
                    <a:pt x="2850" y="120531"/>
                    <a:pt x="2850" y="121141"/>
                    <a:pt x="3231" y="121522"/>
                  </a:cubicBezTo>
                  <a:lnTo>
                    <a:pt x="5059" y="123365"/>
                  </a:lnTo>
                  <a:cubicBezTo>
                    <a:pt x="5333" y="123609"/>
                    <a:pt x="5333" y="124020"/>
                    <a:pt x="5059" y="124295"/>
                  </a:cubicBezTo>
                  <a:cubicBezTo>
                    <a:pt x="4914" y="124432"/>
                    <a:pt x="4754" y="124489"/>
                    <a:pt x="4602" y="124489"/>
                  </a:cubicBezTo>
                  <a:cubicBezTo>
                    <a:pt x="4449" y="124489"/>
                    <a:pt x="4305" y="124432"/>
                    <a:pt x="4190" y="124340"/>
                  </a:cubicBezTo>
                  <a:cubicBezTo>
                    <a:pt x="3962" y="124173"/>
                    <a:pt x="3825" y="123838"/>
                    <a:pt x="4038" y="123487"/>
                  </a:cubicBezTo>
                  <a:lnTo>
                    <a:pt x="3764" y="123335"/>
                  </a:lnTo>
                  <a:lnTo>
                    <a:pt x="3764" y="123335"/>
                  </a:lnTo>
                  <a:cubicBezTo>
                    <a:pt x="3459" y="123838"/>
                    <a:pt x="3672" y="124356"/>
                    <a:pt x="3992" y="124599"/>
                  </a:cubicBezTo>
                  <a:cubicBezTo>
                    <a:pt x="4175" y="124736"/>
                    <a:pt x="4373" y="124813"/>
                    <a:pt x="4602" y="124813"/>
                  </a:cubicBezTo>
                  <a:cubicBezTo>
                    <a:pt x="4830" y="124813"/>
                    <a:pt x="5059" y="124736"/>
                    <a:pt x="5272" y="124477"/>
                  </a:cubicBezTo>
                  <a:cubicBezTo>
                    <a:pt x="5455" y="124295"/>
                    <a:pt x="5562" y="124066"/>
                    <a:pt x="5562" y="123792"/>
                  </a:cubicBezTo>
                  <a:cubicBezTo>
                    <a:pt x="5562" y="123533"/>
                    <a:pt x="5455" y="123304"/>
                    <a:pt x="5272" y="123106"/>
                  </a:cubicBezTo>
                  <a:lnTo>
                    <a:pt x="3444" y="121278"/>
                  </a:lnTo>
                  <a:cubicBezTo>
                    <a:pt x="3170" y="121034"/>
                    <a:pt x="3170" y="120623"/>
                    <a:pt x="3444" y="120349"/>
                  </a:cubicBezTo>
                  <a:lnTo>
                    <a:pt x="5272" y="118520"/>
                  </a:lnTo>
                  <a:cubicBezTo>
                    <a:pt x="5455" y="118337"/>
                    <a:pt x="5562" y="118094"/>
                    <a:pt x="5562" y="117835"/>
                  </a:cubicBezTo>
                  <a:cubicBezTo>
                    <a:pt x="5562" y="117576"/>
                    <a:pt x="5455" y="117332"/>
                    <a:pt x="5272" y="117149"/>
                  </a:cubicBezTo>
                  <a:lnTo>
                    <a:pt x="579" y="112456"/>
                  </a:lnTo>
                  <a:cubicBezTo>
                    <a:pt x="320" y="112213"/>
                    <a:pt x="320" y="111801"/>
                    <a:pt x="579" y="111527"/>
                  </a:cubicBezTo>
                  <a:lnTo>
                    <a:pt x="6445" y="105661"/>
                  </a:lnTo>
                  <a:cubicBezTo>
                    <a:pt x="6575" y="105532"/>
                    <a:pt x="6742" y="105467"/>
                    <a:pt x="6912" y="105467"/>
                  </a:cubicBezTo>
                  <a:cubicBezTo>
                    <a:pt x="7081" y="105467"/>
                    <a:pt x="7253" y="105532"/>
                    <a:pt x="7390" y="105661"/>
                  </a:cubicBezTo>
                  <a:lnTo>
                    <a:pt x="12067" y="110354"/>
                  </a:lnTo>
                  <a:cubicBezTo>
                    <a:pt x="12265" y="110537"/>
                    <a:pt x="12494" y="110643"/>
                    <a:pt x="12753" y="110643"/>
                  </a:cubicBezTo>
                  <a:cubicBezTo>
                    <a:pt x="13027" y="110643"/>
                    <a:pt x="13256" y="110537"/>
                    <a:pt x="13439" y="110354"/>
                  </a:cubicBezTo>
                  <a:lnTo>
                    <a:pt x="26831" y="96961"/>
                  </a:lnTo>
                  <a:cubicBezTo>
                    <a:pt x="27014" y="96779"/>
                    <a:pt x="27120" y="96550"/>
                    <a:pt x="27120" y="96276"/>
                  </a:cubicBezTo>
                  <a:lnTo>
                    <a:pt x="27120" y="87469"/>
                  </a:lnTo>
                  <a:cubicBezTo>
                    <a:pt x="27120" y="87287"/>
                    <a:pt x="27166" y="87134"/>
                    <a:pt x="27303" y="86997"/>
                  </a:cubicBezTo>
                  <a:lnTo>
                    <a:pt x="41031" y="73270"/>
                  </a:lnTo>
                  <a:cubicBezTo>
                    <a:pt x="41412" y="72889"/>
                    <a:pt x="41412" y="72279"/>
                    <a:pt x="41031" y="71898"/>
                  </a:cubicBezTo>
                  <a:lnTo>
                    <a:pt x="23571" y="54438"/>
                  </a:lnTo>
                  <a:cubicBezTo>
                    <a:pt x="23312" y="54194"/>
                    <a:pt x="23312" y="53768"/>
                    <a:pt x="23571" y="53509"/>
                  </a:cubicBezTo>
                  <a:lnTo>
                    <a:pt x="37862" y="39217"/>
                  </a:lnTo>
                  <a:cubicBezTo>
                    <a:pt x="37984" y="39095"/>
                    <a:pt x="38155" y="39035"/>
                    <a:pt x="38327" y="39035"/>
                  </a:cubicBezTo>
                  <a:cubicBezTo>
                    <a:pt x="38498" y="39035"/>
                    <a:pt x="38669" y="39095"/>
                    <a:pt x="38791" y="39217"/>
                  </a:cubicBezTo>
                  <a:lnTo>
                    <a:pt x="45373" y="45830"/>
                  </a:lnTo>
                  <a:cubicBezTo>
                    <a:pt x="45571" y="46013"/>
                    <a:pt x="45800" y="46119"/>
                    <a:pt x="46059" y="46119"/>
                  </a:cubicBezTo>
                  <a:cubicBezTo>
                    <a:pt x="46333" y="46119"/>
                    <a:pt x="46562" y="46013"/>
                    <a:pt x="46744" y="45830"/>
                  </a:cubicBezTo>
                  <a:lnTo>
                    <a:pt x="70055" y="22519"/>
                  </a:lnTo>
                  <a:cubicBezTo>
                    <a:pt x="70436" y="22138"/>
                    <a:pt x="70436" y="21528"/>
                    <a:pt x="70055" y="21148"/>
                  </a:cubicBezTo>
                  <a:lnTo>
                    <a:pt x="63473" y="14550"/>
                  </a:lnTo>
                  <a:cubicBezTo>
                    <a:pt x="63199" y="14307"/>
                    <a:pt x="63199" y="13895"/>
                    <a:pt x="63473" y="13621"/>
                  </a:cubicBezTo>
                  <a:lnTo>
                    <a:pt x="76881" y="213"/>
                  </a:lnTo>
                  <a:lnTo>
                    <a:pt x="76668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78000">
                  <a:schemeClr val="lt1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1" name="Google Shape;771;p19"/>
          <p:cNvGrpSpPr/>
          <p:nvPr/>
        </p:nvGrpSpPr>
        <p:grpSpPr>
          <a:xfrm>
            <a:off x="4598006" y="-1699037"/>
            <a:ext cx="5579794" cy="3203424"/>
            <a:chOff x="4521806" y="-1546637"/>
            <a:chExt cx="5579794" cy="3203424"/>
          </a:xfrm>
        </p:grpSpPr>
        <p:grpSp>
          <p:nvGrpSpPr>
            <p:cNvPr id="772" name="Google Shape;772;p19"/>
            <p:cNvGrpSpPr/>
            <p:nvPr/>
          </p:nvGrpSpPr>
          <p:grpSpPr>
            <a:xfrm>
              <a:off x="4619858" y="-154439"/>
              <a:ext cx="916824" cy="700199"/>
              <a:chOff x="4619858" y="-154439"/>
              <a:chExt cx="916824" cy="700199"/>
            </a:xfrm>
          </p:grpSpPr>
          <p:sp>
            <p:nvSpPr>
              <p:cNvPr id="773" name="Google Shape;773;p19"/>
              <p:cNvSpPr/>
              <p:nvPr/>
            </p:nvSpPr>
            <p:spPr>
              <a:xfrm>
                <a:off x="4823308" y="126723"/>
                <a:ext cx="483874" cy="419037"/>
              </a:xfrm>
              <a:custGeom>
                <a:avLst/>
                <a:gdLst/>
                <a:ahLst/>
                <a:cxnLst/>
                <a:rect l="l" t="t" r="r" b="b"/>
                <a:pathLst>
                  <a:path w="51285" h="44413" extrusionOk="0">
                    <a:moveTo>
                      <a:pt x="12814" y="0"/>
                    </a:moveTo>
                    <a:lnTo>
                      <a:pt x="0" y="22199"/>
                    </a:lnTo>
                    <a:lnTo>
                      <a:pt x="12814" y="44413"/>
                    </a:lnTo>
                    <a:lnTo>
                      <a:pt x="38471" y="44413"/>
                    </a:lnTo>
                    <a:lnTo>
                      <a:pt x="51285" y="22199"/>
                    </a:lnTo>
                    <a:lnTo>
                      <a:pt x="3847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22000">
                    <a:schemeClr val="lt1"/>
                  </a:gs>
                  <a:gs pos="45000">
                    <a:srgbClr val="FFFFFF">
                      <a:alpha val="0"/>
                    </a:srgbClr>
                  </a:gs>
                  <a:gs pos="100000">
                    <a:srgbClr val="0C0A9E">
                      <a:alpha val="50196"/>
                    </a:srgbClr>
                  </a:gs>
                </a:gsLst>
                <a:lin ang="2698631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4" name="Google Shape;774;p19"/>
              <p:cNvSpPr/>
              <p:nvPr/>
            </p:nvSpPr>
            <p:spPr>
              <a:xfrm>
                <a:off x="4619858" y="-114577"/>
                <a:ext cx="483874" cy="419037"/>
              </a:xfrm>
              <a:custGeom>
                <a:avLst/>
                <a:gdLst/>
                <a:ahLst/>
                <a:cxnLst/>
                <a:rect l="l" t="t" r="r" b="b"/>
                <a:pathLst>
                  <a:path w="51285" h="44413" extrusionOk="0">
                    <a:moveTo>
                      <a:pt x="12814" y="0"/>
                    </a:moveTo>
                    <a:lnTo>
                      <a:pt x="0" y="22199"/>
                    </a:lnTo>
                    <a:lnTo>
                      <a:pt x="12814" y="44413"/>
                    </a:lnTo>
                    <a:lnTo>
                      <a:pt x="38471" y="44413"/>
                    </a:lnTo>
                    <a:lnTo>
                      <a:pt x="51285" y="22199"/>
                    </a:lnTo>
                    <a:lnTo>
                      <a:pt x="3847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22000">
                    <a:schemeClr val="lt1"/>
                  </a:gs>
                  <a:gs pos="45000">
                    <a:srgbClr val="FFFFFF">
                      <a:alpha val="0"/>
                    </a:srgbClr>
                  </a:gs>
                  <a:gs pos="100000">
                    <a:srgbClr val="0C0A9E">
                      <a:alpha val="50196"/>
                    </a:srgbClr>
                  </a:gs>
                </a:gsLst>
                <a:lin ang="2698631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5" name="Google Shape;775;p19"/>
              <p:cNvSpPr/>
              <p:nvPr/>
            </p:nvSpPr>
            <p:spPr>
              <a:xfrm>
                <a:off x="5052808" y="-154439"/>
                <a:ext cx="483874" cy="419037"/>
              </a:xfrm>
              <a:custGeom>
                <a:avLst/>
                <a:gdLst/>
                <a:ahLst/>
                <a:cxnLst/>
                <a:rect l="l" t="t" r="r" b="b"/>
                <a:pathLst>
                  <a:path w="51285" h="44413" extrusionOk="0">
                    <a:moveTo>
                      <a:pt x="12814" y="0"/>
                    </a:moveTo>
                    <a:lnTo>
                      <a:pt x="0" y="22199"/>
                    </a:lnTo>
                    <a:lnTo>
                      <a:pt x="12814" y="44413"/>
                    </a:lnTo>
                    <a:lnTo>
                      <a:pt x="38471" y="44413"/>
                    </a:lnTo>
                    <a:lnTo>
                      <a:pt x="51285" y="22199"/>
                    </a:lnTo>
                    <a:lnTo>
                      <a:pt x="3847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22000">
                    <a:schemeClr val="lt1"/>
                  </a:gs>
                  <a:gs pos="45000">
                    <a:srgbClr val="FFFFFF">
                      <a:alpha val="0"/>
                    </a:srgbClr>
                  </a:gs>
                  <a:gs pos="100000">
                    <a:srgbClr val="0C0A9E">
                      <a:alpha val="50196"/>
                    </a:srgbClr>
                  </a:gs>
                </a:gsLst>
                <a:lin ang="2698631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pic>
          <p:nvPicPr>
            <p:cNvPr id="776" name="Google Shape;776;p19"/>
            <p:cNvPicPr preferRelativeResize="0"/>
            <p:nvPr/>
          </p:nvPicPr>
          <p:blipFill rotWithShape="1">
            <a:blip r:embed="rId2">
              <a:alphaModFix/>
            </a:blip>
            <a:srcRect l="16960" t="24718" r="7121" b="26177"/>
            <a:stretch/>
          </p:blipFill>
          <p:spPr>
            <a:xfrm>
              <a:off x="5904350" y="-1546637"/>
              <a:ext cx="4197251" cy="32034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77" name="Google Shape;777;p19"/>
            <p:cNvSpPr/>
            <p:nvPr/>
          </p:nvSpPr>
          <p:spPr>
            <a:xfrm rot="-5400000">
              <a:off x="5282845" y="-1058949"/>
              <a:ext cx="981776" cy="2307791"/>
            </a:xfrm>
            <a:custGeom>
              <a:avLst/>
              <a:gdLst/>
              <a:ahLst/>
              <a:cxnLst/>
              <a:rect l="l" t="t" r="r" b="b"/>
              <a:pathLst>
                <a:path w="23937" h="56267" extrusionOk="0">
                  <a:moveTo>
                    <a:pt x="12997" y="1"/>
                  </a:moveTo>
                  <a:lnTo>
                    <a:pt x="12784" y="214"/>
                  </a:lnTo>
                  <a:lnTo>
                    <a:pt x="23098" y="10513"/>
                  </a:lnTo>
                  <a:cubicBezTo>
                    <a:pt x="23434" y="10864"/>
                    <a:pt x="23632" y="11321"/>
                    <a:pt x="23632" y="11808"/>
                  </a:cubicBezTo>
                  <a:cubicBezTo>
                    <a:pt x="23632" y="12311"/>
                    <a:pt x="23434" y="12768"/>
                    <a:pt x="23098" y="13104"/>
                  </a:cubicBezTo>
                  <a:lnTo>
                    <a:pt x="21925" y="14261"/>
                  </a:lnTo>
                  <a:cubicBezTo>
                    <a:pt x="21575" y="14627"/>
                    <a:pt x="21110" y="14810"/>
                    <a:pt x="20642" y="14810"/>
                  </a:cubicBezTo>
                  <a:cubicBezTo>
                    <a:pt x="20173" y="14810"/>
                    <a:pt x="19701" y="14627"/>
                    <a:pt x="19335" y="14261"/>
                  </a:cubicBezTo>
                  <a:lnTo>
                    <a:pt x="16958" y="11885"/>
                  </a:lnTo>
                  <a:cubicBezTo>
                    <a:pt x="16547" y="11489"/>
                    <a:pt x="16029" y="11260"/>
                    <a:pt x="15435" y="11260"/>
                  </a:cubicBezTo>
                  <a:cubicBezTo>
                    <a:pt x="14841" y="11260"/>
                    <a:pt x="14307" y="11489"/>
                    <a:pt x="13911" y="11885"/>
                  </a:cubicBezTo>
                  <a:lnTo>
                    <a:pt x="12525" y="13271"/>
                  </a:lnTo>
                  <a:cubicBezTo>
                    <a:pt x="12129" y="13698"/>
                    <a:pt x="11900" y="14231"/>
                    <a:pt x="11900" y="14795"/>
                  </a:cubicBezTo>
                  <a:cubicBezTo>
                    <a:pt x="11900" y="15374"/>
                    <a:pt x="12129" y="15922"/>
                    <a:pt x="12525" y="16318"/>
                  </a:cubicBezTo>
                  <a:cubicBezTo>
                    <a:pt x="12860" y="16669"/>
                    <a:pt x="13058" y="17126"/>
                    <a:pt x="13058" y="17629"/>
                  </a:cubicBezTo>
                  <a:cubicBezTo>
                    <a:pt x="13058" y="18116"/>
                    <a:pt x="12860" y="18573"/>
                    <a:pt x="12525" y="18924"/>
                  </a:cubicBezTo>
                  <a:lnTo>
                    <a:pt x="11489" y="19944"/>
                  </a:lnTo>
                  <a:cubicBezTo>
                    <a:pt x="11154" y="20295"/>
                    <a:pt x="10696" y="20478"/>
                    <a:pt x="10209" y="20478"/>
                  </a:cubicBezTo>
                  <a:lnTo>
                    <a:pt x="9569" y="20478"/>
                  </a:lnTo>
                  <a:cubicBezTo>
                    <a:pt x="8990" y="20478"/>
                    <a:pt x="8457" y="20706"/>
                    <a:pt x="8045" y="21102"/>
                  </a:cubicBezTo>
                  <a:lnTo>
                    <a:pt x="3353" y="25810"/>
                  </a:lnTo>
                  <a:cubicBezTo>
                    <a:pt x="2515" y="26648"/>
                    <a:pt x="2515" y="28004"/>
                    <a:pt x="3353" y="28842"/>
                  </a:cubicBezTo>
                  <a:lnTo>
                    <a:pt x="10529" y="36018"/>
                  </a:lnTo>
                  <a:cubicBezTo>
                    <a:pt x="10864" y="36369"/>
                    <a:pt x="11062" y="36826"/>
                    <a:pt x="11062" y="37313"/>
                  </a:cubicBezTo>
                  <a:cubicBezTo>
                    <a:pt x="11062" y="37801"/>
                    <a:pt x="10864" y="38273"/>
                    <a:pt x="10529" y="38608"/>
                  </a:cubicBezTo>
                  <a:lnTo>
                    <a:pt x="8198" y="40940"/>
                  </a:lnTo>
                  <a:cubicBezTo>
                    <a:pt x="7802" y="41351"/>
                    <a:pt x="7573" y="41884"/>
                    <a:pt x="7573" y="42463"/>
                  </a:cubicBezTo>
                  <a:lnTo>
                    <a:pt x="7573" y="47720"/>
                  </a:lnTo>
                  <a:cubicBezTo>
                    <a:pt x="7573" y="48207"/>
                    <a:pt x="7390" y="48664"/>
                    <a:pt x="7040" y="49015"/>
                  </a:cubicBezTo>
                  <a:lnTo>
                    <a:pt x="1" y="56054"/>
                  </a:lnTo>
                  <a:lnTo>
                    <a:pt x="199" y="56267"/>
                  </a:lnTo>
                  <a:lnTo>
                    <a:pt x="7268" y="49274"/>
                  </a:lnTo>
                  <a:cubicBezTo>
                    <a:pt x="7664" y="48862"/>
                    <a:pt x="7893" y="48329"/>
                    <a:pt x="7893" y="47750"/>
                  </a:cubicBezTo>
                  <a:lnTo>
                    <a:pt x="7893" y="42494"/>
                  </a:lnTo>
                  <a:cubicBezTo>
                    <a:pt x="7893" y="42006"/>
                    <a:pt x="8091" y="41549"/>
                    <a:pt x="8426" y="41199"/>
                  </a:cubicBezTo>
                  <a:lnTo>
                    <a:pt x="10757" y="38883"/>
                  </a:lnTo>
                  <a:cubicBezTo>
                    <a:pt x="11154" y="38456"/>
                    <a:pt x="11382" y="37923"/>
                    <a:pt x="11382" y="37359"/>
                  </a:cubicBezTo>
                  <a:cubicBezTo>
                    <a:pt x="11382" y="36765"/>
                    <a:pt x="11154" y="36232"/>
                    <a:pt x="10757" y="35835"/>
                  </a:cubicBezTo>
                  <a:lnTo>
                    <a:pt x="3581" y="28644"/>
                  </a:lnTo>
                  <a:cubicBezTo>
                    <a:pt x="2850" y="27943"/>
                    <a:pt x="2850" y="26785"/>
                    <a:pt x="3581" y="26054"/>
                  </a:cubicBezTo>
                  <a:lnTo>
                    <a:pt x="8274" y="21346"/>
                  </a:lnTo>
                  <a:cubicBezTo>
                    <a:pt x="8624" y="21011"/>
                    <a:pt x="9081" y="20813"/>
                    <a:pt x="9569" y="20813"/>
                  </a:cubicBezTo>
                  <a:lnTo>
                    <a:pt x="10209" y="20813"/>
                  </a:lnTo>
                  <a:cubicBezTo>
                    <a:pt x="10788" y="20813"/>
                    <a:pt x="11321" y="20584"/>
                    <a:pt x="11732" y="20188"/>
                  </a:cubicBezTo>
                  <a:lnTo>
                    <a:pt x="12753" y="19167"/>
                  </a:lnTo>
                  <a:cubicBezTo>
                    <a:pt x="13149" y="18741"/>
                    <a:pt x="13378" y="18208"/>
                    <a:pt x="13378" y="17644"/>
                  </a:cubicBezTo>
                  <a:cubicBezTo>
                    <a:pt x="13378" y="17050"/>
                    <a:pt x="13149" y="16516"/>
                    <a:pt x="12753" y="16120"/>
                  </a:cubicBezTo>
                  <a:cubicBezTo>
                    <a:pt x="12418" y="15770"/>
                    <a:pt x="12220" y="15313"/>
                    <a:pt x="12220" y="14825"/>
                  </a:cubicBezTo>
                  <a:cubicBezTo>
                    <a:pt x="12220" y="14322"/>
                    <a:pt x="12418" y="13865"/>
                    <a:pt x="12753" y="13530"/>
                  </a:cubicBezTo>
                  <a:lnTo>
                    <a:pt x="14140" y="12128"/>
                  </a:lnTo>
                  <a:cubicBezTo>
                    <a:pt x="14490" y="11793"/>
                    <a:pt x="14947" y="11595"/>
                    <a:pt x="15435" y="11595"/>
                  </a:cubicBezTo>
                  <a:cubicBezTo>
                    <a:pt x="15938" y="11595"/>
                    <a:pt x="16395" y="11793"/>
                    <a:pt x="16730" y="12128"/>
                  </a:cubicBezTo>
                  <a:lnTo>
                    <a:pt x="19107" y="14520"/>
                  </a:lnTo>
                  <a:cubicBezTo>
                    <a:pt x="19526" y="14939"/>
                    <a:pt x="20074" y="15149"/>
                    <a:pt x="20623" y="15149"/>
                  </a:cubicBezTo>
                  <a:cubicBezTo>
                    <a:pt x="21171" y="15149"/>
                    <a:pt x="21720" y="14939"/>
                    <a:pt x="22139" y="14520"/>
                  </a:cubicBezTo>
                  <a:lnTo>
                    <a:pt x="23297" y="13347"/>
                  </a:lnTo>
                  <a:cubicBezTo>
                    <a:pt x="23708" y="12936"/>
                    <a:pt x="23936" y="12403"/>
                    <a:pt x="23936" y="11824"/>
                  </a:cubicBezTo>
                  <a:cubicBezTo>
                    <a:pt x="23936" y="11260"/>
                    <a:pt x="23708" y="10711"/>
                    <a:pt x="23297" y="10300"/>
                  </a:cubicBezTo>
                  <a:lnTo>
                    <a:pt x="12997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40000">
                  <a:srgbClr val="FF9900">
                    <a:alpha val="40784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2698631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19"/>
            <p:cNvSpPr/>
            <p:nvPr/>
          </p:nvSpPr>
          <p:spPr>
            <a:xfrm rot="-5400000">
              <a:off x="5282230" y="-899603"/>
              <a:ext cx="981776" cy="2307791"/>
            </a:xfrm>
            <a:custGeom>
              <a:avLst/>
              <a:gdLst/>
              <a:ahLst/>
              <a:cxnLst/>
              <a:rect l="l" t="t" r="r" b="b"/>
              <a:pathLst>
                <a:path w="23937" h="56267" extrusionOk="0">
                  <a:moveTo>
                    <a:pt x="12997" y="0"/>
                  </a:moveTo>
                  <a:lnTo>
                    <a:pt x="12784" y="214"/>
                  </a:lnTo>
                  <a:lnTo>
                    <a:pt x="23098" y="10513"/>
                  </a:lnTo>
                  <a:cubicBezTo>
                    <a:pt x="23434" y="10848"/>
                    <a:pt x="23632" y="11305"/>
                    <a:pt x="23632" y="11808"/>
                  </a:cubicBezTo>
                  <a:cubicBezTo>
                    <a:pt x="23632" y="12296"/>
                    <a:pt x="23434" y="12753"/>
                    <a:pt x="23098" y="13103"/>
                  </a:cubicBezTo>
                  <a:lnTo>
                    <a:pt x="21925" y="14261"/>
                  </a:lnTo>
                  <a:cubicBezTo>
                    <a:pt x="21575" y="14627"/>
                    <a:pt x="21110" y="14810"/>
                    <a:pt x="20642" y="14810"/>
                  </a:cubicBezTo>
                  <a:cubicBezTo>
                    <a:pt x="20173" y="14810"/>
                    <a:pt x="19701" y="14627"/>
                    <a:pt x="19335" y="14261"/>
                  </a:cubicBezTo>
                  <a:lnTo>
                    <a:pt x="16958" y="11884"/>
                  </a:lnTo>
                  <a:cubicBezTo>
                    <a:pt x="16547" y="11488"/>
                    <a:pt x="16029" y="11260"/>
                    <a:pt x="15435" y="11260"/>
                  </a:cubicBezTo>
                  <a:cubicBezTo>
                    <a:pt x="14840" y="11260"/>
                    <a:pt x="14307" y="11488"/>
                    <a:pt x="13911" y="11884"/>
                  </a:cubicBezTo>
                  <a:lnTo>
                    <a:pt x="12525" y="13271"/>
                  </a:lnTo>
                  <a:cubicBezTo>
                    <a:pt x="11687" y="14109"/>
                    <a:pt x="11687" y="15465"/>
                    <a:pt x="12525" y="16303"/>
                  </a:cubicBezTo>
                  <a:cubicBezTo>
                    <a:pt x="12860" y="16638"/>
                    <a:pt x="13058" y="17095"/>
                    <a:pt x="13058" y="17598"/>
                  </a:cubicBezTo>
                  <a:cubicBezTo>
                    <a:pt x="13058" y="18085"/>
                    <a:pt x="12860" y="18543"/>
                    <a:pt x="12525" y="18893"/>
                  </a:cubicBezTo>
                  <a:lnTo>
                    <a:pt x="11489" y="19914"/>
                  </a:lnTo>
                  <a:cubicBezTo>
                    <a:pt x="11153" y="20264"/>
                    <a:pt x="10696" y="20447"/>
                    <a:pt x="10193" y="20447"/>
                  </a:cubicBezTo>
                  <a:lnTo>
                    <a:pt x="9569" y="20447"/>
                  </a:lnTo>
                  <a:cubicBezTo>
                    <a:pt x="8975" y="20447"/>
                    <a:pt x="8441" y="20676"/>
                    <a:pt x="8045" y="21087"/>
                  </a:cubicBezTo>
                  <a:lnTo>
                    <a:pt x="3337" y="25780"/>
                  </a:lnTo>
                  <a:cubicBezTo>
                    <a:pt x="2941" y="26206"/>
                    <a:pt x="2713" y="26739"/>
                    <a:pt x="2713" y="27303"/>
                  </a:cubicBezTo>
                  <a:cubicBezTo>
                    <a:pt x="2713" y="27897"/>
                    <a:pt x="2941" y="28431"/>
                    <a:pt x="3337" y="28827"/>
                  </a:cubicBezTo>
                  <a:lnTo>
                    <a:pt x="10529" y="36018"/>
                  </a:lnTo>
                  <a:cubicBezTo>
                    <a:pt x="11245" y="36719"/>
                    <a:pt x="11245" y="37877"/>
                    <a:pt x="10529" y="38608"/>
                  </a:cubicBezTo>
                  <a:lnTo>
                    <a:pt x="8198" y="40924"/>
                  </a:lnTo>
                  <a:cubicBezTo>
                    <a:pt x="7801" y="41351"/>
                    <a:pt x="7573" y="41884"/>
                    <a:pt x="7573" y="42448"/>
                  </a:cubicBezTo>
                  <a:lnTo>
                    <a:pt x="7573" y="47704"/>
                  </a:lnTo>
                  <a:cubicBezTo>
                    <a:pt x="7573" y="48207"/>
                    <a:pt x="7375" y="48664"/>
                    <a:pt x="7040" y="48999"/>
                  </a:cubicBezTo>
                  <a:lnTo>
                    <a:pt x="1" y="56053"/>
                  </a:lnTo>
                  <a:lnTo>
                    <a:pt x="199" y="56267"/>
                  </a:lnTo>
                  <a:lnTo>
                    <a:pt x="7268" y="49212"/>
                  </a:lnTo>
                  <a:cubicBezTo>
                    <a:pt x="7664" y="48801"/>
                    <a:pt x="7893" y="48268"/>
                    <a:pt x="7893" y="47689"/>
                  </a:cubicBezTo>
                  <a:lnTo>
                    <a:pt x="7893" y="42432"/>
                  </a:lnTo>
                  <a:cubicBezTo>
                    <a:pt x="7893" y="41945"/>
                    <a:pt x="8091" y="41473"/>
                    <a:pt x="8426" y="41137"/>
                  </a:cubicBezTo>
                  <a:lnTo>
                    <a:pt x="10757" y="38806"/>
                  </a:lnTo>
                  <a:cubicBezTo>
                    <a:pt x="11595" y="37984"/>
                    <a:pt x="11595" y="36628"/>
                    <a:pt x="10757" y="35790"/>
                  </a:cubicBezTo>
                  <a:lnTo>
                    <a:pt x="3581" y="28598"/>
                  </a:lnTo>
                  <a:cubicBezTo>
                    <a:pt x="3231" y="28263"/>
                    <a:pt x="3048" y="27806"/>
                    <a:pt x="3048" y="27318"/>
                  </a:cubicBezTo>
                  <a:cubicBezTo>
                    <a:pt x="3048" y="26816"/>
                    <a:pt x="3231" y="26359"/>
                    <a:pt x="3581" y="26023"/>
                  </a:cubicBezTo>
                  <a:lnTo>
                    <a:pt x="8274" y="21346"/>
                  </a:lnTo>
                  <a:cubicBezTo>
                    <a:pt x="8624" y="21011"/>
                    <a:pt x="9081" y="20813"/>
                    <a:pt x="9569" y="20813"/>
                  </a:cubicBezTo>
                  <a:lnTo>
                    <a:pt x="10209" y="20813"/>
                  </a:lnTo>
                  <a:cubicBezTo>
                    <a:pt x="10788" y="20813"/>
                    <a:pt x="11321" y="20584"/>
                    <a:pt x="11732" y="20188"/>
                  </a:cubicBezTo>
                  <a:lnTo>
                    <a:pt x="12753" y="19152"/>
                  </a:lnTo>
                  <a:cubicBezTo>
                    <a:pt x="13149" y="18741"/>
                    <a:pt x="13378" y="18207"/>
                    <a:pt x="13378" y="17628"/>
                  </a:cubicBezTo>
                  <a:cubicBezTo>
                    <a:pt x="13378" y="17049"/>
                    <a:pt x="13149" y="16516"/>
                    <a:pt x="12753" y="16105"/>
                  </a:cubicBezTo>
                  <a:cubicBezTo>
                    <a:pt x="12037" y="15404"/>
                    <a:pt x="12037" y="14246"/>
                    <a:pt x="12753" y="13515"/>
                  </a:cubicBezTo>
                  <a:lnTo>
                    <a:pt x="14140" y="12128"/>
                  </a:lnTo>
                  <a:cubicBezTo>
                    <a:pt x="14490" y="11793"/>
                    <a:pt x="14947" y="11595"/>
                    <a:pt x="15435" y="11595"/>
                  </a:cubicBezTo>
                  <a:cubicBezTo>
                    <a:pt x="15937" y="11595"/>
                    <a:pt x="16395" y="11793"/>
                    <a:pt x="16730" y="12128"/>
                  </a:cubicBezTo>
                  <a:lnTo>
                    <a:pt x="19106" y="14505"/>
                  </a:lnTo>
                  <a:cubicBezTo>
                    <a:pt x="19525" y="14924"/>
                    <a:pt x="20074" y="15133"/>
                    <a:pt x="20622" y="15133"/>
                  </a:cubicBezTo>
                  <a:cubicBezTo>
                    <a:pt x="21171" y="15133"/>
                    <a:pt x="21719" y="14924"/>
                    <a:pt x="22138" y="14505"/>
                  </a:cubicBezTo>
                  <a:lnTo>
                    <a:pt x="23296" y="13347"/>
                  </a:lnTo>
                  <a:cubicBezTo>
                    <a:pt x="23708" y="12936"/>
                    <a:pt x="23936" y="12402"/>
                    <a:pt x="23936" y="11823"/>
                  </a:cubicBezTo>
                  <a:cubicBezTo>
                    <a:pt x="23936" y="11229"/>
                    <a:pt x="23708" y="10696"/>
                    <a:pt x="23296" y="10300"/>
                  </a:cubicBezTo>
                  <a:lnTo>
                    <a:pt x="12997" y="0"/>
                  </a:lnTo>
                  <a:close/>
                </a:path>
              </a:pathLst>
            </a:custGeom>
            <a:gradFill>
              <a:gsLst>
                <a:gs pos="0">
                  <a:srgbClr val="9900FF">
                    <a:alpha val="4666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79" name="Google Shape;779;p19"/>
            <p:cNvGrpSpPr/>
            <p:nvPr/>
          </p:nvGrpSpPr>
          <p:grpSpPr>
            <a:xfrm rot="10800000">
              <a:off x="8323180" y="210225"/>
              <a:ext cx="1493503" cy="88125"/>
              <a:chOff x="124624" y="4953514"/>
              <a:chExt cx="1137387" cy="88142"/>
            </a:xfrm>
          </p:grpSpPr>
          <p:sp>
            <p:nvSpPr>
              <p:cNvPr id="780" name="Google Shape;780;p19"/>
              <p:cNvSpPr/>
              <p:nvPr/>
            </p:nvSpPr>
            <p:spPr>
              <a:xfrm rot="5400000">
                <a:off x="687043" y="4391096"/>
                <a:ext cx="12551" cy="1137387"/>
              </a:xfrm>
              <a:custGeom>
                <a:avLst/>
                <a:gdLst/>
                <a:ahLst/>
                <a:cxnLst/>
                <a:rect l="l" t="t" r="r" b="b"/>
                <a:pathLst>
                  <a:path w="306" h="27731" extrusionOk="0">
                    <a:moveTo>
                      <a:pt x="1" y="1"/>
                    </a:moveTo>
                    <a:lnTo>
                      <a:pt x="1" y="27730"/>
                    </a:lnTo>
                    <a:lnTo>
                      <a:pt x="305" y="27730"/>
                    </a:lnTo>
                    <a:lnTo>
                      <a:pt x="305" y="1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46820"/>
                    </a:srgbClr>
                  </a:gs>
                  <a:gs pos="100000">
                    <a:srgbClr val="FFFFFF">
                      <a:alpha val="0"/>
                      <a:alpha val="4682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1" name="Google Shape;781;p19"/>
              <p:cNvSpPr/>
              <p:nvPr/>
            </p:nvSpPr>
            <p:spPr>
              <a:xfrm rot="5400000">
                <a:off x="687063" y="4466709"/>
                <a:ext cx="12510" cy="1137387"/>
              </a:xfrm>
              <a:custGeom>
                <a:avLst/>
                <a:gdLst/>
                <a:ahLst/>
                <a:cxnLst/>
                <a:rect l="l" t="t" r="r" b="b"/>
                <a:pathLst>
                  <a:path w="305" h="27731" extrusionOk="0">
                    <a:moveTo>
                      <a:pt x="0" y="1"/>
                    </a:moveTo>
                    <a:lnTo>
                      <a:pt x="0" y="27730"/>
                    </a:lnTo>
                    <a:lnTo>
                      <a:pt x="305" y="27730"/>
                    </a:lnTo>
                    <a:lnTo>
                      <a:pt x="305" y="1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46820"/>
                    </a:srgbClr>
                  </a:gs>
                  <a:gs pos="100000">
                    <a:srgbClr val="FFFFFF">
                      <a:alpha val="0"/>
                      <a:alpha val="4682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82" name="Google Shape;782;p19"/>
            <p:cNvGrpSpPr/>
            <p:nvPr/>
          </p:nvGrpSpPr>
          <p:grpSpPr>
            <a:xfrm>
              <a:off x="4619231" y="-32636"/>
              <a:ext cx="254987" cy="255131"/>
              <a:chOff x="3678700" y="407275"/>
              <a:chExt cx="708100" cy="708500"/>
            </a:xfrm>
          </p:grpSpPr>
          <p:sp>
            <p:nvSpPr>
              <p:cNvPr id="783" name="Google Shape;783;p19"/>
              <p:cNvSpPr/>
              <p:nvPr/>
            </p:nvSpPr>
            <p:spPr>
              <a:xfrm>
                <a:off x="3678700" y="407275"/>
                <a:ext cx="249875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96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96"/>
                    </a:lnTo>
                    <a:lnTo>
                      <a:pt x="9995" y="1403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4" name="Google Shape;784;p19"/>
              <p:cNvSpPr/>
              <p:nvPr/>
            </p:nvSpPr>
            <p:spPr>
              <a:xfrm>
                <a:off x="3754875" y="483475"/>
                <a:ext cx="249900" cy="249875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5" extrusionOk="0">
                    <a:moveTo>
                      <a:pt x="8593" y="0"/>
                    </a:moveTo>
                    <a:lnTo>
                      <a:pt x="0" y="8593"/>
                    </a:lnTo>
                    <a:lnTo>
                      <a:pt x="1402" y="9995"/>
                    </a:lnTo>
                    <a:lnTo>
                      <a:pt x="9995" y="1402"/>
                    </a:lnTo>
                    <a:lnTo>
                      <a:pt x="8593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5" name="Google Shape;785;p19"/>
              <p:cNvSpPr/>
              <p:nvPr/>
            </p:nvSpPr>
            <p:spPr>
              <a:xfrm>
                <a:off x="3831425" y="560025"/>
                <a:ext cx="249900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6" extrusionOk="0">
                    <a:moveTo>
                      <a:pt x="8594" y="0"/>
                    </a:moveTo>
                    <a:lnTo>
                      <a:pt x="1" y="8594"/>
                    </a:lnTo>
                    <a:lnTo>
                      <a:pt x="1403" y="9995"/>
                    </a:lnTo>
                    <a:lnTo>
                      <a:pt x="9996" y="1402"/>
                    </a:lnTo>
                    <a:lnTo>
                      <a:pt x="8594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6" name="Google Shape;786;p19"/>
              <p:cNvSpPr/>
              <p:nvPr/>
            </p:nvSpPr>
            <p:spPr>
              <a:xfrm>
                <a:off x="3907625" y="636575"/>
                <a:ext cx="249875" cy="249525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81" extrusionOk="0">
                    <a:moveTo>
                      <a:pt x="8593" y="1"/>
                    </a:moveTo>
                    <a:lnTo>
                      <a:pt x="0" y="8579"/>
                    </a:lnTo>
                    <a:lnTo>
                      <a:pt x="1402" y="9980"/>
                    </a:lnTo>
                    <a:lnTo>
                      <a:pt x="9995" y="1387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7" name="Google Shape;787;p19"/>
              <p:cNvSpPr/>
              <p:nvPr/>
            </p:nvSpPr>
            <p:spPr>
              <a:xfrm>
                <a:off x="3984175" y="713150"/>
                <a:ext cx="249900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6" extrusionOk="0">
                    <a:moveTo>
                      <a:pt x="8593" y="0"/>
                    </a:moveTo>
                    <a:lnTo>
                      <a:pt x="0" y="8593"/>
                    </a:lnTo>
                    <a:lnTo>
                      <a:pt x="1402" y="9995"/>
                    </a:lnTo>
                    <a:lnTo>
                      <a:pt x="9995" y="1402"/>
                    </a:lnTo>
                    <a:lnTo>
                      <a:pt x="8593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8" name="Google Shape;788;p19"/>
              <p:cNvSpPr/>
              <p:nvPr/>
            </p:nvSpPr>
            <p:spPr>
              <a:xfrm>
                <a:off x="4061125" y="789700"/>
                <a:ext cx="249500" cy="249525"/>
              </a:xfrm>
              <a:custGeom>
                <a:avLst/>
                <a:gdLst/>
                <a:ahLst/>
                <a:cxnLst/>
                <a:rect l="l" t="t" r="r" b="b"/>
                <a:pathLst>
                  <a:path w="9980" h="9981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80"/>
                    </a:lnTo>
                    <a:lnTo>
                      <a:pt x="9980" y="1402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9" name="Google Shape;789;p19"/>
              <p:cNvSpPr/>
              <p:nvPr/>
            </p:nvSpPr>
            <p:spPr>
              <a:xfrm>
                <a:off x="4136925" y="865875"/>
                <a:ext cx="249875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96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96"/>
                    </a:lnTo>
                    <a:lnTo>
                      <a:pt x="9995" y="1403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90" name="Google Shape;790;p19"/>
            <p:cNvGrpSpPr/>
            <p:nvPr/>
          </p:nvGrpSpPr>
          <p:grpSpPr>
            <a:xfrm>
              <a:off x="4521806" y="126714"/>
              <a:ext cx="254987" cy="255131"/>
              <a:chOff x="3678700" y="407275"/>
              <a:chExt cx="708100" cy="708500"/>
            </a:xfrm>
          </p:grpSpPr>
          <p:sp>
            <p:nvSpPr>
              <p:cNvPr id="791" name="Google Shape;791;p19"/>
              <p:cNvSpPr/>
              <p:nvPr/>
            </p:nvSpPr>
            <p:spPr>
              <a:xfrm>
                <a:off x="3678700" y="407275"/>
                <a:ext cx="249875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96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96"/>
                    </a:lnTo>
                    <a:lnTo>
                      <a:pt x="9995" y="1403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2" name="Google Shape;792;p19"/>
              <p:cNvSpPr/>
              <p:nvPr/>
            </p:nvSpPr>
            <p:spPr>
              <a:xfrm>
                <a:off x="3754875" y="483475"/>
                <a:ext cx="249900" cy="249875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5" extrusionOk="0">
                    <a:moveTo>
                      <a:pt x="8593" y="0"/>
                    </a:moveTo>
                    <a:lnTo>
                      <a:pt x="0" y="8593"/>
                    </a:lnTo>
                    <a:lnTo>
                      <a:pt x="1402" y="9995"/>
                    </a:lnTo>
                    <a:lnTo>
                      <a:pt x="9995" y="1402"/>
                    </a:lnTo>
                    <a:lnTo>
                      <a:pt x="8593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3" name="Google Shape;793;p19"/>
              <p:cNvSpPr/>
              <p:nvPr/>
            </p:nvSpPr>
            <p:spPr>
              <a:xfrm>
                <a:off x="3831425" y="560025"/>
                <a:ext cx="249900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6" extrusionOk="0">
                    <a:moveTo>
                      <a:pt x="8594" y="0"/>
                    </a:moveTo>
                    <a:lnTo>
                      <a:pt x="1" y="8594"/>
                    </a:lnTo>
                    <a:lnTo>
                      <a:pt x="1403" y="9995"/>
                    </a:lnTo>
                    <a:lnTo>
                      <a:pt x="9996" y="1402"/>
                    </a:lnTo>
                    <a:lnTo>
                      <a:pt x="8594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4" name="Google Shape;794;p19"/>
              <p:cNvSpPr/>
              <p:nvPr/>
            </p:nvSpPr>
            <p:spPr>
              <a:xfrm>
                <a:off x="3907625" y="636575"/>
                <a:ext cx="249875" cy="249525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81" extrusionOk="0">
                    <a:moveTo>
                      <a:pt x="8593" y="1"/>
                    </a:moveTo>
                    <a:lnTo>
                      <a:pt x="0" y="8579"/>
                    </a:lnTo>
                    <a:lnTo>
                      <a:pt x="1402" y="9980"/>
                    </a:lnTo>
                    <a:lnTo>
                      <a:pt x="9995" y="1387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5" name="Google Shape;795;p19"/>
              <p:cNvSpPr/>
              <p:nvPr/>
            </p:nvSpPr>
            <p:spPr>
              <a:xfrm>
                <a:off x="3984175" y="713150"/>
                <a:ext cx="249900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6" extrusionOk="0">
                    <a:moveTo>
                      <a:pt x="8593" y="0"/>
                    </a:moveTo>
                    <a:lnTo>
                      <a:pt x="0" y="8593"/>
                    </a:lnTo>
                    <a:lnTo>
                      <a:pt x="1402" y="9995"/>
                    </a:lnTo>
                    <a:lnTo>
                      <a:pt x="9995" y="1402"/>
                    </a:lnTo>
                    <a:lnTo>
                      <a:pt x="8593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6" name="Google Shape;796;p19"/>
              <p:cNvSpPr/>
              <p:nvPr/>
            </p:nvSpPr>
            <p:spPr>
              <a:xfrm>
                <a:off x="4061125" y="789700"/>
                <a:ext cx="249500" cy="249525"/>
              </a:xfrm>
              <a:custGeom>
                <a:avLst/>
                <a:gdLst/>
                <a:ahLst/>
                <a:cxnLst/>
                <a:rect l="l" t="t" r="r" b="b"/>
                <a:pathLst>
                  <a:path w="9980" h="9981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80"/>
                    </a:lnTo>
                    <a:lnTo>
                      <a:pt x="9980" y="1402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7" name="Google Shape;797;p19"/>
              <p:cNvSpPr/>
              <p:nvPr/>
            </p:nvSpPr>
            <p:spPr>
              <a:xfrm>
                <a:off x="4136925" y="865875"/>
                <a:ext cx="249875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96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96"/>
                    </a:lnTo>
                    <a:lnTo>
                      <a:pt x="9995" y="1403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1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0" name="Google Shape;1340;p30"/>
          <p:cNvGrpSpPr/>
          <p:nvPr/>
        </p:nvGrpSpPr>
        <p:grpSpPr>
          <a:xfrm>
            <a:off x="-623241" y="3925887"/>
            <a:ext cx="2833357" cy="1517787"/>
            <a:chOff x="-623241" y="3849687"/>
            <a:chExt cx="2833357" cy="1517787"/>
          </a:xfrm>
        </p:grpSpPr>
        <p:grpSp>
          <p:nvGrpSpPr>
            <p:cNvPr id="1341" name="Google Shape;1341;p30"/>
            <p:cNvGrpSpPr/>
            <p:nvPr/>
          </p:nvGrpSpPr>
          <p:grpSpPr>
            <a:xfrm rot="5400000">
              <a:off x="-879113" y="4155104"/>
              <a:ext cx="1517787" cy="906953"/>
              <a:chOff x="-55500" y="4835979"/>
              <a:chExt cx="1517787" cy="906953"/>
            </a:xfrm>
          </p:grpSpPr>
          <p:sp>
            <p:nvSpPr>
              <p:cNvPr id="1342" name="Google Shape;1342;p30"/>
              <p:cNvSpPr/>
              <p:nvPr/>
            </p:nvSpPr>
            <p:spPr>
              <a:xfrm>
                <a:off x="-55500" y="4895154"/>
                <a:ext cx="582037" cy="557353"/>
              </a:xfrm>
              <a:custGeom>
                <a:avLst/>
                <a:gdLst/>
                <a:ahLst/>
                <a:cxnLst/>
                <a:rect l="l" t="t" r="r" b="b"/>
                <a:pathLst>
                  <a:path w="36902" h="35337" extrusionOk="0">
                    <a:moveTo>
                      <a:pt x="18449" y="1"/>
                    </a:moveTo>
                    <a:cubicBezTo>
                      <a:pt x="16409" y="1"/>
                      <a:pt x="14368" y="778"/>
                      <a:pt x="12814" y="2332"/>
                    </a:cubicBezTo>
                    <a:lnTo>
                      <a:pt x="3108" y="12037"/>
                    </a:lnTo>
                    <a:cubicBezTo>
                      <a:pt x="0" y="15145"/>
                      <a:pt x="0" y="20189"/>
                      <a:pt x="3108" y="23297"/>
                    </a:cubicBezTo>
                    <a:lnTo>
                      <a:pt x="12814" y="33017"/>
                    </a:lnTo>
                    <a:cubicBezTo>
                      <a:pt x="14368" y="34564"/>
                      <a:pt x="16405" y="35337"/>
                      <a:pt x="18443" y="35337"/>
                    </a:cubicBezTo>
                    <a:cubicBezTo>
                      <a:pt x="20481" y="35337"/>
                      <a:pt x="22519" y="34564"/>
                      <a:pt x="24073" y="33017"/>
                    </a:cubicBezTo>
                    <a:lnTo>
                      <a:pt x="33794" y="23297"/>
                    </a:lnTo>
                    <a:cubicBezTo>
                      <a:pt x="36902" y="20189"/>
                      <a:pt x="36902" y="15145"/>
                      <a:pt x="33794" y="12037"/>
                    </a:cubicBezTo>
                    <a:lnTo>
                      <a:pt x="24073" y="2332"/>
                    </a:lnTo>
                    <a:cubicBezTo>
                      <a:pt x="22527" y="778"/>
                      <a:pt x="20489" y="1"/>
                      <a:pt x="18449" y="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1">
                      <a:alpha val="31360"/>
                    </a:schemeClr>
                  </a:gs>
                  <a:gs pos="22000">
                    <a:schemeClr val="lt1">
                      <a:alpha val="31360"/>
                    </a:schemeClr>
                  </a:gs>
                  <a:gs pos="45000">
                    <a:srgbClr val="FFFFFF">
                      <a:alpha val="0"/>
                      <a:alpha val="31360"/>
                    </a:srgbClr>
                  </a:gs>
                  <a:gs pos="100000">
                    <a:srgbClr val="0C0A9E">
                      <a:alpha val="50196"/>
                      <a:alpha val="31360"/>
                    </a:srgbClr>
                  </a:gs>
                </a:gsLst>
                <a:lin ang="2698631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3" name="Google Shape;1343;p30"/>
              <p:cNvSpPr/>
              <p:nvPr/>
            </p:nvSpPr>
            <p:spPr>
              <a:xfrm>
                <a:off x="522674" y="4951702"/>
                <a:ext cx="340329" cy="325895"/>
              </a:xfrm>
              <a:custGeom>
                <a:avLst/>
                <a:gdLst/>
                <a:ahLst/>
                <a:cxnLst/>
                <a:rect l="l" t="t" r="r" b="b"/>
                <a:pathLst>
                  <a:path w="36902" h="35337" extrusionOk="0">
                    <a:moveTo>
                      <a:pt x="18449" y="1"/>
                    </a:moveTo>
                    <a:cubicBezTo>
                      <a:pt x="16409" y="1"/>
                      <a:pt x="14368" y="778"/>
                      <a:pt x="12814" y="2332"/>
                    </a:cubicBezTo>
                    <a:lnTo>
                      <a:pt x="3108" y="12037"/>
                    </a:lnTo>
                    <a:cubicBezTo>
                      <a:pt x="0" y="15145"/>
                      <a:pt x="0" y="20189"/>
                      <a:pt x="3108" y="23297"/>
                    </a:cubicBezTo>
                    <a:lnTo>
                      <a:pt x="12814" y="33017"/>
                    </a:lnTo>
                    <a:cubicBezTo>
                      <a:pt x="14368" y="34564"/>
                      <a:pt x="16405" y="35337"/>
                      <a:pt x="18443" y="35337"/>
                    </a:cubicBezTo>
                    <a:cubicBezTo>
                      <a:pt x="20481" y="35337"/>
                      <a:pt x="22519" y="34564"/>
                      <a:pt x="24073" y="33017"/>
                    </a:cubicBezTo>
                    <a:lnTo>
                      <a:pt x="33794" y="23297"/>
                    </a:lnTo>
                    <a:cubicBezTo>
                      <a:pt x="36902" y="20189"/>
                      <a:pt x="36902" y="15145"/>
                      <a:pt x="33794" y="12037"/>
                    </a:cubicBezTo>
                    <a:lnTo>
                      <a:pt x="24073" y="2332"/>
                    </a:lnTo>
                    <a:cubicBezTo>
                      <a:pt x="22527" y="778"/>
                      <a:pt x="20489" y="1"/>
                      <a:pt x="18449" y="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22000">
                    <a:schemeClr val="lt1"/>
                  </a:gs>
                  <a:gs pos="45000">
                    <a:srgbClr val="FFFFFF">
                      <a:alpha val="0"/>
                    </a:srgbClr>
                  </a:gs>
                  <a:gs pos="100000">
                    <a:srgbClr val="0C0A9E">
                      <a:alpha val="50196"/>
                    </a:srgbClr>
                  </a:gs>
                </a:gsLst>
                <a:lin ang="2698631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4" name="Google Shape;1344;p30"/>
              <p:cNvSpPr/>
              <p:nvPr/>
            </p:nvSpPr>
            <p:spPr>
              <a:xfrm>
                <a:off x="401812" y="5185579"/>
                <a:ext cx="582037" cy="557353"/>
              </a:xfrm>
              <a:custGeom>
                <a:avLst/>
                <a:gdLst/>
                <a:ahLst/>
                <a:cxnLst/>
                <a:rect l="l" t="t" r="r" b="b"/>
                <a:pathLst>
                  <a:path w="36902" h="35337" extrusionOk="0">
                    <a:moveTo>
                      <a:pt x="18449" y="1"/>
                    </a:moveTo>
                    <a:cubicBezTo>
                      <a:pt x="16409" y="1"/>
                      <a:pt x="14368" y="778"/>
                      <a:pt x="12814" y="2332"/>
                    </a:cubicBezTo>
                    <a:lnTo>
                      <a:pt x="3108" y="12037"/>
                    </a:lnTo>
                    <a:cubicBezTo>
                      <a:pt x="0" y="15145"/>
                      <a:pt x="0" y="20189"/>
                      <a:pt x="3108" y="23297"/>
                    </a:cubicBezTo>
                    <a:lnTo>
                      <a:pt x="12814" y="33017"/>
                    </a:lnTo>
                    <a:cubicBezTo>
                      <a:pt x="14368" y="34564"/>
                      <a:pt x="16405" y="35337"/>
                      <a:pt x="18443" y="35337"/>
                    </a:cubicBezTo>
                    <a:cubicBezTo>
                      <a:pt x="20481" y="35337"/>
                      <a:pt x="22519" y="34564"/>
                      <a:pt x="24073" y="33017"/>
                    </a:cubicBezTo>
                    <a:lnTo>
                      <a:pt x="33794" y="23297"/>
                    </a:lnTo>
                    <a:cubicBezTo>
                      <a:pt x="36902" y="20189"/>
                      <a:pt x="36902" y="15145"/>
                      <a:pt x="33794" y="12037"/>
                    </a:cubicBezTo>
                    <a:lnTo>
                      <a:pt x="24073" y="2332"/>
                    </a:lnTo>
                    <a:cubicBezTo>
                      <a:pt x="22527" y="778"/>
                      <a:pt x="20489" y="1"/>
                      <a:pt x="18449" y="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1">
                      <a:alpha val="31360"/>
                    </a:schemeClr>
                  </a:gs>
                  <a:gs pos="22000">
                    <a:schemeClr val="lt1">
                      <a:alpha val="31360"/>
                    </a:schemeClr>
                  </a:gs>
                  <a:gs pos="45000">
                    <a:srgbClr val="FFFFFF">
                      <a:alpha val="0"/>
                      <a:alpha val="31360"/>
                    </a:srgbClr>
                  </a:gs>
                  <a:gs pos="100000">
                    <a:srgbClr val="0C0A9E">
                      <a:alpha val="50196"/>
                      <a:alpha val="31360"/>
                    </a:srgbClr>
                  </a:gs>
                </a:gsLst>
                <a:lin ang="2698631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5" name="Google Shape;1345;p30"/>
              <p:cNvSpPr/>
              <p:nvPr/>
            </p:nvSpPr>
            <p:spPr>
              <a:xfrm>
                <a:off x="880250" y="4835979"/>
                <a:ext cx="582037" cy="557353"/>
              </a:xfrm>
              <a:custGeom>
                <a:avLst/>
                <a:gdLst/>
                <a:ahLst/>
                <a:cxnLst/>
                <a:rect l="l" t="t" r="r" b="b"/>
                <a:pathLst>
                  <a:path w="36902" h="35337" extrusionOk="0">
                    <a:moveTo>
                      <a:pt x="18449" y="1"/>
                    </a:moveTo>
                    <a:cubicBezTo>
                      <a:pt x="16409" y="1"/>
                      <a:pt x="14368" y="778"/>
                      <a:pt x="12814" y="2332"/>
                    </a:cubicBezTo>
                    <a:lnTo>
                      <a:pt x="3108" y="12037"/>
                    </a:lnTo>
                    <a:cubicBezTo>
                      <a:pt x="0" y="15145"/>
                      <a:pt x="0" y="20189"/>
                      <a:pt x="3108" y="23297"/>
                    </a:cubicBezTo>
                    <a:lnTo>
                      <a:pt x="12814" y="33017"/>
                    </a:lnTo>
                    <a:cubicBezTo>
                      <a:pt x="14368" y="34564"/>
                      <a:pt x="16405" y="35337"/>
                      <a:pt x="18443" y="35337"/>
                    </a:cubicBezTo>
                    <a:cubicBezTo>
                      <a:pt x="20481" y="35337"/>
                      <a:pt x="22519" y="34564"/>
                      <a:pt x="24073" y="33017"/>
                    </a:cubicBezTo>
                    <a:lnTo>
                      <a:pt x="33794" y="23297"/>
                    </a:lnTo>
                    <a:cubicBezTo>
                      <a:pt x="36902" y="20189"/>
                      <a:pt x="36902" y="15145"/>
                      <a:pt x="33794" y="12037"/>
                    </a:cubicBezTo>
                    <a:lnTo>
                      <a:pt x="24073" y="2332"/>
                    </a:lnTo>
                    <a:cubicBezTo>
                      <a:pt x="22527" y="778"/>
                      <a:pt x="20489" y="1"/>
                      <a:pt x="18449" y="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22000">
                    <a:schemeClr val="lt1"/>
                  </a:gs>
                  <a:gs pos="45000">
                    <a:srgbClr val="FFFFFF">
                      <a:alpha val="0"/>
                    </a:srgbClr>
                  </a:gs>
                  <a:gs pos="100000">
                    <a:srgbClr val="0C0A9E">
                      <a:alpha val="50196"/>
                    </a:srgbClr>
                  </a:gs>
                </a:gsLst>
                <a:lin ang="2698631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46" name="Google Shape;1346;p30"/>
            <p:cNvGrpSpPr/>
            <p:nvPr/>
          </p:nvGrpSpPr>
          <p:grpSpPr>
            <a:xfrm>
              <a:off x="-623241" y="3946426"/>
              <a:ext cx="2833357" cy="1421047"/>
              <a:chOff x="-677366" y="4067276"/>
              <a:chExt cx="2833357" cy="1421047"/>
            </a:xfrm>
          </p:grpSpPr>
          <p:sp>
            <p:nvSpPr>
              <p:cNvPr id="1347" name="Google Shape;1347;p30"/>
              <p:cNvSpPr/>
              <p:nvPr/>
            </p:nvSpPr>
            <p:spPr>
              <a:xfrm rot="5400000">
                <a:off x="28789" y="3361120"/>
                <a:ext cx="1421047" cy="2833357"/>
              </a:xfrm>
              <a:custGeom>
                <a:avLst/>
                <a:gdLst/>
                <a:ahLst/>
                <a:cxnLst/>
                <a:rect l="l" t="t" r="r" b="b"/>
                <a:pathLst>
                  <a:path w="34647" h="69081" extrusionOk="0">
                    <a:moveTo>
                      <a:pt x="34434" y="1"/>
                    </a:moveTo>
                    <a:lnTo>
                      <a:pt x="25429" y="8990"/>
                    </a:lnTo>
                    <a:lnTo>
                      <a:pt x="25383" y="9051"/>
                    </a:lnTo>
                    <a:lnTo>
                      <a:pt x="25383" y="32651"/>
                    </a:lnTo>
                    <a:lnTo>
                      <a:pt x="15130" y="42920"/>
                    </a:lnTo>
                    <a:lnTo>
                      <a:pt x="15084" y="42951"/>
                    </a:lnTo>
                    <a:lnTo>
                      <a:pt x="15084" y="60472"/>
                    </a:lnTo>
                    <a:lnTo>
                      <a:pt x="9614" y="65957"/>
                    </a:lnTo>
                    <a:lnTo>
                      <a:pt x="0" y="65957"/>
                    </a:lnTo>
                    <a:lnTo>
                      <a:pt x="0" y="69080"/>
                    </a:lnTo>
                    <a:lnTo>
                      <a:pt x="320" y="69080"/>
                    </a:lnTo>
                    <a:lnTo>
                      <a:pt x="320" y="66262"/>
                    </a:lnTo>
                    <a:lnTo>
                      <a:pt x="9751" y="66262"/>
                    </a:lnTo>
                    <a:lnTo>
                      <a:pt x="15389" y="60609"/>
                    </a:lnTo>
                    <a:lnTo>
                      <a:pt x="15389" y="43088"/>
                    </a:lnTo>
                    <a:lnTo>
                      <a:pt x="25658" y="32819"/>
                    </a:lnTo>
                    <a:lnTo>
                      <a:pt x="25688" y="32788"/>
                    </a:lnTo>
                    <a:lnTo>
                      <a:pt x="25688" y="9188"/>
                    </a:lnTo>
                    <a:lnTo>
                      <a:pt x="34647" y="214"/>
                    </a:lnTo>
                    <a:lnTo>
                      <a:pt x="34434" y="1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108014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348" name="Google Shape;1348;p30"/>
              <p:cNvGrpSpPr/>
              <p:nvPr/>
            </p:nvGrpSpPr>
            <p:grpSpPr>
              <a:xfrm>
                <a:off x="317735" y="4614472"/>
                <a:ext cx="161977" cy="161940"/>
                <a:chOff x="1101075" y="2142375"/>
                <a:chExt cx="439200" cy="439100"/>
              </a:xfrm>
            </p:grpSpPr>
            <p:sp>
              <p:nvSpPr>
                <p:cNvPr id="1349" name="Google Shape;1349;p30"/>
                <p:cNvSpPr/>
                <p:nvPr/>
              </p:nvSpPr>
              <p:spPr>
                <a:xfrm>
                  <a:off x="1101075" y="2142375"/>
                  <a:ext cx="439200" cy="439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8" h="17564" extrusionOk="0">
                      <a:moveTo>
                        <a:pt x="8792" y="1291"/>
                      </a:moveTo>
                      <a:cubicBezTo>
                        <a:pt x="10711" y="1291"/>
                        <a:pt x="12631" y="2008"/>
                        <a:pt x="14094" y="3501"/>
                      </a:cubicBezTo>
                      <a:cubicBezTo>
                        <a:pt x="15526" y="4902"/>
                        <a:pt x="16303" y="6807"/>
                        <a:pt x="16303" y="8803"/>
                      </a:cubicBezTo>
                      <a:cubicBezTo>
                        <a:pt x="16303" y="10814"/>
                        <a:pt x="15526" y="12688"/>
                        <a:pt x="14094" y="14120"/>
                      </a:cubicBezTo>
                      <a:cubicBezTo>
                        <a:pt x="12692" y="15552"/>
                        <a:pt x="10788" y="16329"/>
                        <a:pt x="8792" y="16329"/>
                      </a:cubicBezTo>
                      <a:cubicBezTo>
                        <a:pt x="6780" y="16329"/>
                        <a:pt x="4906" y="15552"/>
                        <a:pt x="3474" y="14120"/>
                      </a:cubicBezTo>
                      <a:cubicBezTo>
                        <a:pt x="2042" y="12718"/>
                        <a:pt x="1265" y="10814"/>
                        <a:pt x="1265" y="8803"/>
                      </a:cubicBezTo>
                      <a:cubicBezTo>
                        <a:pt x="1265" y="6807"/>
                        <a:pt x="2042" y="4918"/>
                        <a:pt x="3474" y="3501"/>
                      </a:cubicBezTo>
                      <a:cubicBezTo>
                        <a:pt x="4937" y="2023"/>
                        <a:pt x="6857" y="1291"/>
                        <a:pt x="8792" y="1291"/>
                      </a:cubicBezTo>
                      <a:close/>
                      <a:moveTo>
                        <a:pt x="8784" y="0"/>
                      </a:moveTo>
                      <a:cubicBezTo>
                        <a:pt x="6537" y="0"/>
                        <a:pt x="4289" y="857"/>
                        <a:pt x="2575" y="2571"/>
                      </a:cubicBezTo>
                      <a:cubicBezTo>
                        <a:pt x="915" y="4232"/>
                        <a:pt x="1" y="6441"/>
                        <a:pt x="1" y="8788"/>
                      </a:cubicBezTo>
                      <a:cubicBezTo>
                        <a:pt x="1" y="11134"/>
                        <a:pt x="915" y="13343"/>
                        <a:pt x="2575" y="15004"/>
                      </a:cubicBezTo>
                      <a:cubicBezTo>
                        <a:pt x="4236" y="16649"/>
                        <a:pt x="6445" y="17563"/>
                        <a:pt x="8792" y="17563"/>
                      </a:cubicBezTo>
                      <a:cubicBezTo>
                        <a:pt x="11123" y="17563"/>
                        <a:pt x="13332" y="16649"/>
                        <a:pt x="14993" y="15004"/>
                      </a:cubicBezTo>
                      <a:cubicBezTo>
                        <a:pt x="16653" y="13343"/>
                        <a:pt x="17568" y="11134"/>
                        <a:pt x="17568" y="8788"/>
                      </a:cubicBezTo>
                      <a:cubicBezTo>
                        <a:pt x="17568" y="6441"/>
                        <a:pt x="16653" y="4232"/>
                        <a:pt x="14993" y="2571"/>
                      </a:cubicBezTo>
                      <a:cubicBezTo>
                        <a:pt x="13279" y="857"/>
                        <a:pt x="11031" y="0"/>
                        <a:pt x="878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9900FF">
                        <a:alpha val="46666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1080140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50" name="Google Shape;1350;p30"/>
                <p:cNvSpPr/>
                <p:nvPr/>
              </p:nvSpPr>
              <p:spPr>
                <a:xfrm>
                  <a:off x="1189450" y="2242350"/>
                  <a:ext cx="262850" cy="23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14" h="9588" extrusionOk="0">
                      <a:moveTo>
                        <a:pt x="5257" y="1269"/>
                      </a:moveTo>
                      <a:cubicBezTo>
                        <a:pt x="6171" y="1269"/>
                        <a:pt x="7054" y="1604"/>
                        <a:pt x="7771" y="2290"/>
                      </a:cubicBezTo>
                      <a:cubicBezTo>
                        <a:pt x="9127" y="3692"/>
                        <a:pt x="9127" y="5931"/>
                        <a:pt x="7771" y="7302"/>
                      </a:cubicBezTo>
                      <a:cubicBezTo>
                        <a:pt x="7070" y="7988"/>
                        <a:pt x="6159" y="8331"/>
                        <a:pt x="5253" y="8331"/>
                      </a:cubicBezTo>
                      <a:cubicBezTo>
                        <a:pt x="4346" y="8331"/>
                        <a:pt x="3444" y="7988"/>
                        <a:pt x="2758" y="7302"/>
                      </a:cubicBezTo>
                      <a:cubicBezTo>
                        <a:pt x="1387" y="5916"/>
                        <a:pt x="1387" y="3661"/>
                        <a:pt x="2758" y="2290"/>
                      </a:cubicBezTo>
                      <a:cubicBezTo>
                        <a:pt x="3444" y="1604"/>
                        <a:pt x="4342" y="1269"/>
                        <a:pt x="5257" y="1269"/>
                      </a:cubicBezTo>
                      <a:close/>
                      <a:moveTo>
                        <a:pt x="5255" y="1"/>
                      </a:moveTo>
                      <a:cubicBezTo>
                        <a:pt x="4026" y="1"/>
                        <a:pt x="2796" y="469"/>
                        <a:pt x="1859" y="1406"/>
                      </a:cubicBezTo>
                      <a:cubicBezTo>
                        <a:pt x="0" y="3265"/>
                        <a:pt x="0" y="6312"/>
                        <a:pt x="1859" y="8186"/>
                      </a:cubicBezTo>
                      <a:cubicBezTo>
                        <a:pt x="2788" y="9116"/>
                        <a:pt x="4038" y="9588"/>
                        <a:pt x="5257" y="9588"/>
                      </a:cubicBezTo>
                      <a:cubicBezTo>
                        <a:pt x="6491" y="9588"/>
                        <a:pt x="7710" y="9131"/>
                        <a:pt x="8639" y="8186"/>
                      </a:cubicBezTo>
                      <a:cubicBezTo>
                        <a:pt x="10513" y="6312"/>
                        <a:pt x="10513" y="3265"/>
                        <a:pt x="8639" y="1406"/>
                      </a:cubicBezTo>
                      <a:cubicBezTo>
                        <a:pt x="7710" y="469"/>
                        <a:pt x="6483" y="1"/>
                        <a:pt x="5255" y="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9900FF">
                        <a:alpha val="46666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1080140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351" name="Google Shape;1351;p30"/>
              <p:cNvGrpSpPr/>
              <p:nvPr/>
            </p:nvGrpSpPr>
            <p:grpSpPr>
              <a:xfrm rot="10800000">
                <a:off x="1700151" y="5032693"/>
                <a:ext cx="161977" cy="161940"/>
                <a:chOff x="1101075" y="2142375"/>
                <a:chExt cx="439200" cy="439100"/>
              </a:xfrm>
            </p:grpSpPr>
            <p:sp>
              <p:nvSpPr>
                <p:cNvPr id="1352" name="Google Shape;1352;p30"/>
                <p:cNvSpPr/>
                <p:nvPr/>
              </p:nvSpPr>
              <p:spPr>
                <a:xfrm>
                  <a:off x="1101075" y="2142375"/>
                  <a:ext cx="439200" cy="439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8" h="17564" extrusionOk="0">
                      <a:moveTo>
                        <a:pt x="8792" y="1291"/>
                      </a:moveTo>
                      <a:cubicBezTo>
                        <a:pt x="10711" y="1291"/>
                        <a:pt x="12631" y="2008"/>
                        <a:pt x="14094" y="3501"/>
                      </a:cubicBezTo>
                      <a:cubicBezTo>
                        <a:pt x="15526" y="4902"/>
                        <a:pt x="16303" y="6807"/>
                        <a:pt x="16303" y="8803"/>
                      </a:cubicBezTo>
                      <a:cubicBezTo>
                        <a:pt x="16303" y="10814"/>
                        <a:pt x="15526" y="12688"/>
                        <a:pt x="14094" y="14120"/>
                      </a:cubicBezTo>
                      <a:cubicBezTo>
                        <a:pt x="12692" y="15552"/>
                        <a:pt x="10788" y="16329"/>
                        <a:pt x="8792" y="16329"/>
                      </a:cubicBezTo>
                      <a:cubicBezTo>
                        <a:pt x="6780" y="16329"/>
                        <a:pt x="4906" y="15552"/>
                        <a:pt x="3474" y="14120"/>
                      </a:cubicBezTo>
                      <a:cubicBezTo>
                        <a:pt x="2042" y="12718"/>
                        <a:pt x="1265" y="10814"/>
                        <a:pt x="1265" y="8803"/>
                      </a:cubicBezTo>
                      <a:cubicBezTo>
                        <a:pt x="1265" y="6807"/>
                        <a:pt x="2042" y="4918"/>
                        <a:pt x="3474" y="3501"/>
                      </a:cubicBezTo>
                      <a:cubicBezTo>
                        <a:pt x="4937" y="2023"/>
                        <a:pt x="6857" y="1291"/>
                        <a:pt x="8792" y="1291"/>
                      </a:cubicBezTo>
                      <a:close/>
                      <a:moveTo>
                        <a:pt x="8784" y="0"/>
                      </a:moveTo>
                      <a:cubicBezTo>
                        <a:pt x="6537" y="0"/>
                        <a:pt x="4289" y="857"/>
                        <a:pt x="2575" y="2571"/>
                      </a:cubicBezTo>
                      <a:cubicBezTo>
                        <a:pt x="915" y="4232"/>
                        <a:pt x="1" y="6441"/>
                        <a:pt x="1" y="8788"/>
                      </a:cubicBezTo>
                      <a:cubicBezTo>
                        <a:pt x="1" y="11134"/>
                        <a:pt x="915" y="13343"/>
                        <a:pt x="2575" y="15004"/>
                      </a:cubicBezTo>
                      <a:cubicBezTo>
                        <a:pt x="4236" y="16649"/>
                        <a:pt x="6445" y="17563"/>
                        <a:pt x="8792" y="17563"/>
                      </a:cubicBezTo>
                      <a:cubicBezTo>
                        <a:pt x="11123" y="17563"/>
                        <a:pt x="13332" y="16649"/>
                        <a:pt x="14993" y="15004"/>
                      </a:cubicBezTo>
                      <a:cubicBezTo>
                        <a:pt x="16653" y="13343"/>
                        <a:pt x="17568" y="11134"/>
                        <a:pt x="17568" y="8788"/>
                      </a:cubicBezTo>
                      <a:cubicBezTo>
                        <a:pt x="17568" y="6441"/>
                        <a:pt x="16653" y="4232"/>
                        <a:pt x="14993" y="2571"/>
                      </a:cubicBezTo>
                      <a:cubicBezTo>
                        <a:pt x="13279" y="857"/>
                        <a:pt x="11031" y="0"/>
                        <a:pt x="878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9900FF">
                        <a:alpha val="46666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1080140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53" name="Google Shape;1353;p30"/>
                <p:cNvSpPr/>
                <p:nvPr/>
              </p:nvSpPr>
              <p:spPr>
                <a:xfrm>
                  <a:off x="1189450" y="2242350"/>
                  <a:ext cx="262850" cy="23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14" h="9588" extrusionOk="0">
                      <a:moveTo>
                        <a:pt x="5257" y="1269"/>
                      </a:moveTo>
                      <a:cubicBezTo>
                        <a:pt x="6171" y="1269"/>
                        <a:pt x="7054" y="1604"/>
                        <a:pt x="7771" y="2290"/>
                      </a:cubicBezTo>
                      <a:cubicBezTo>
                        <a:pt x="9127" y="3692"/>
                        <a:pt x="9127" y="5931"/>
                        <a:pt x="7771" y="7302"/>
                      </a:cubicBezTo>
                      <a:cubicBezTo>
                        <a:pt x="7070" y="7988"/>
                        <a:pt x="6159" y="8331"/>
                        <a:pt x="5253" y="8331"/>
                      </a:cubicBezTo>
                      <a:cubicBezTo>
                        <a:pt x="4346" y="8331"/>
                        <a:pt x="3444" y="7988"/>
                        <a:pt x="2758" y="7302"/>
                      </a:cubicBezTo>
                      <a:cubicBezTo>
                        <a:pt x="1387" y="5916"/>
                        <a:pt x="1387" y="3661"/>
                        <a:pt x="2758" y="2290"/>
                      </a:cubicBezTo>
                      <a:cubicBezTo>
                        <a:pt x="3444" y="1604"/>
                        <a:pt x="4342" y="1269"/>
                        <a:pt x="5257" y="1269"/>
                      </a:cubicBezTo>
                      <a:close/>
                      <a:moveTo>
                        <a:pt x="5255" y="1"/>
                      </a:moveTo>
                      <a:cubicBezTo>
                        <a:pt x="4026" y="1"/>
                        <a:pt x="2796" y="469"/>
                        <a:pt x="1859" y="1406"/>
                      </a:cubicBezTo>
                      <a:cubicBezTo>
                        <a:pt x="0" y="3265"/>
                        <a:pt x="0" y="6312"/>
                        <a:pt x="1859" y="8186"/>
                      </a:cubicBezTo>
                      <a:cubicBezTo>
                        <a:pt x="2788" y="9116"/>
                        <a:pt x="4038" y="9588"/>
                        <a:pt x="5257" y="9588"/>
                      </a:cubicBezTo>
                      <a:cubicBezTo>
                        <a:pt x="6491" y="9588"/>
                        <a:pt x="7710" y="9131"/>
                        <a:pt x="8639" y="8186"/>
                      </a:cubicBezTo>
                      <a:cubicBezTo>
                        <a:pt x="10513" y="6312"/>
                        <a:pt x="10513" y="3265"/>
                        <a:pt x="8639" y="1406"/>
                      </a:cubicBezTo>
                      <a:cubicBezTo>
                        <a:pt x="7710" y="469"/>
                        <a:pt x="6483" y="1"/>
                        <a:pt x="5255" y="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9900FF">
                        <a:alpha val="46666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1080140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1354" name="Google Shape;1354;p30"/>
            <p:cNvSpPr/>
            <p:nvPr/>
          </p:nvSpPr>
          <p:spPr>
            <a:xfrm rot="-5400000">
              <a:off x="289120" y="3696219"/>
              <a:ext cx="503090" cy="2327806"/>
            </a:xfrm>
            <a:custGeom>
              <a:avLst/>
              <a:gdLst/>
              <a:ahLst/>
              <a:cxnLst/>
              <a:rect l="l" t="t" r="r" b="b"/>
              <a:pathLst>
                <a:path w="12266" h="56755" extrusionOk="0">
                  <a:moveTo>
                    <a:pt x="6811" y="1"/>
                  </a:moveTo>
                  <a:lnTo>
                    <a:pt x="2133" y="4663"/>
                  </a:lnTo>
                  <a:lnTo>
                    <a:pt x="2133" y="16836"/>
                  </a:lnTo>
                  <a:lnTo>
                    <a:pt x="2438" y="16836"/>
                  </a:lnTo>
                  <a:lnTo>
                    <a:pt x="2438" y="4800"/>
                  </a:lnTo>
                  <a:lnTo>
                    <a:pt x="6475" y="747"/>
                  </a:lnTo>
                  <a:lnTo>
                    <a:pt x="6475" y="11793"/>
                  </a:lnTo>
                  <a:lnTo>
                    <a:pt x="11534" y="11793"/>
                  </a:lnTo>
                  <a:lnTo>
                    <a:pt x="8197" y="15130"/>
                  </a:lnTo>
                  <a:lnTo>
                    <a:pt x="11640" y="18573"/>
                  </a:lnTo>
                  <a:lnTo>
                    <a:pt x="5668" y="24546"/>
                  </a:lnTo>
                  <a:lnTo>
                    <a:pt x="5668" y="41686"/>
                  </a:lnTo>
                  <a:lnTo>
                    <a:pt x="0" y="47369"/>
                  </a:lnTo>
                  <a:lnTo>
                    <a:pt x="0" y="56754"/>
                  </a:lnTo>
                  <a:lnTo>
                    <a:pt x="305" y="56754"/>
                  </a:lnTo>
                  <a:lnTo>
                    <a:pt x="305" y="47476"/>
                  </a:lnTo>
                  <a:lnTo>
                    <a:pt x="5973" y="41823"/>
                  </a:lnTo>
                  <a:lnTo>
                    <a:pt x="5973" y="24683"/>
                  </a:lnTo>
                  <a:lnTo>
                    <a:pt x="12082" y="18573"/>
                  </a:lnTo>
                  <a:lnTo>
                    <a:pt x="8639" y="15130"/>
                  </a:lnTo>
                  <a:lnTo>
                    <a:pt x="12265" y="11488"/>
                  </a:lnTo>
                  <a:lnTo>
                    <a:pt x="6811" y="11488"/>
                  </a:lnTo>
                  <a:lnTo>
                    <a:pt x="6811" y="1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55" name="Google Shape;1355;p30"/>
          <p:cNvGrpSpPr/>
          <p:nvPr/>
        </p:nvGrpSpPr>
        <p:grpSpPr>
          <a:xfrm>
            <a:off x="6323925" y="-1678249"/>
            <a:ext cx="4189199" cy="3065874"/>
            <a:chOff x="6171525" y="-1678249"/>
            <a:chExt cx="4189199" cy="3065874"/>
          </a:xfrm>
        </p:grpSpPr>
        <p:sp>
          <p:nvSpPr>
            <p:cNvPr id="1356" name="Google Shape;1356;p30"/>
            <p:cNvSpPr/>
            <p:nvPr/>
          </p:nvSpPr>
          <p:spPr>
            <a:xfrm rot="-5400000">
              <a:off x="6808863" y="-808395"/>
              <a:ext cx="1558682" cy="2833357"/>
            </a:xfrm>
            <a:custGeom>
              <a:avLst/>
              <a:gdLst/>
              <a:ahLst/>
              <a:cxnLst/>
              <a:rect l="l" t="t" r="r" b="b"/>
              <a:pathLst>
                <a:path w="34647" h="69081" extrusionOk="0">
                  <a:moveTo>
                    <a:pt x="34434" y="1"/>
                  </a:moveTo>
                  <a:lnTo>
                    <a:pt x="25429" y="8990"/>
                  </a:lnTo>
                  <a:lnTo>
                    <a:pt x="25383" y="9051"/>
                  </a:lnTo>
                  <a:lnTo>
                    <a:pt x="25383" y="32651"/>
                  </a:lnTo>
                  <a:lnTo>
                    <a:pt x="15130" y="42920"/>
                  </a:lnTo>
                  <a:lnTo>
                    <a:pt x="15084" y="42951"/>
                  </a:lnTo>
                  <a:lnTo>
                    <a:pt x="15084" y="60472"/>
                  </a:lnTo>
                  <a:lnTo>
                    <a:pt x="9614" y="65957"/>
                  </a:lnTo>
                  <a:lnTo>
                    <a:pt x="0" y="65957"/>
                  </a:lnTo>
                  <a:lnTo>
                    <a:pt x="0" y="69080"/>
                  </a:lnTo>
                  <a:lnTo>
                    <a:pt x="320" y="69080"/>
                  </a:lnTo>
                  <a:lnTo>
                    <a:pt x="320" y="66262"/>
                  </a:lnTo>
                  <a:lnTo>
                    <a:pt x="9751" y="66262"/>
                  </a:lnTo>
                  <a:lnTo>
                    <a:pt x="15389" y="60609"/>
                  </a:lnTo>
                  <a:lnTo>
                    <a:pt x="15389" y="43088"/>
                  </a:lnTo>
                  <a:lnTo>
                    <a:pt x="25658" y="32819"/>
                  </a:lnTo>
                  <a:lnTo>
                    <a:pt x="25688" y="32788"/>
                  </a:lnTo>
                  <a:lnTo>
                    <a:pt x="25688" y="9188"/>
                  </a:lnTo>
                  <a:lnTo>
                    <a:pt x="34647" y="214"/>
                  </a:lnTo>
                  <a:lnTo>
                    <a:pt x="34434" y="1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357" name="Google Shape;1357;p30"/>
            <p:cNvPicPr preferRelativeResize="0"/>
            <p:nvPr/>
          </p:nvPicPr>
          <p:blipFill rotWithShape="1">
            <a:blip r:embed="rId2">
              <a:alphaModFix/>
            </a:blip>
            <a:srcRect l="16960" t="24718" r="7121" b="26177"/>
            <a:stretch/>
          </p:blipFill>
          <p:spPr>
            <a:xfrm>
              <a:off x="6587425" y="-1678249"/>
              <a:ext cx="3773299" cy="28798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58" name="Google Shape;1358;p30"/>
            <p:cNvSpPr/>
            <p:nvPr/>
          </p:nvSpPr>
          <p:spPr>
            <a:xfrm>
              <a:off x="8292929" y="-80469"/>
              <a:ext cx="904284" cy="865933"/>
            </a:xfrm>
            <a:custGeom>
              <a:avLst/>
              <a:gdLst/>
              <a:ahLst/>
              <a:cxnLst/>
              <a:rect l="l" t="t" r="r" b="b"/>
              <a:pathLst>
                <a:path w="36902" h="35337" extrusionOk="0">
                  <a:moveTo>
                    <a:pt x="18449" y="1"/>
                  </a:moveTo>
                  <a:cubicBezTo>
                    <a:pt x="16409" y="1"/>
                    <a:pt x="14368" y="778"/>
                    <a:pt x="12814" y="2332"/>
                  </a:cubicBezTo>
                  <a:lnTo>
                    <a:pt x="3108" y="12037"/>
                  </a:lnTo>
                  <a:cubicBezTo>
                    <a:pt x="0" y="15145"/>
                    <a:pt x="0" y="20189"/>
                    <a:pt x="3108" y="23297"/>
                  </a:cubicBezTo>
                  <a:lnTo>
                    <a:pt x="12814" y="33017"/>
                  </a:lnTo>
                  <a:cubicBezTo>
                    <a:pt x="14368" y="34564"/>
                    <a:pt x="16405" y="35337"/>
                    <a:pt x="18443" y="35337"/>
                  </a:cubicBezTo>
                  <a:cubicBezTo>
                    <a:pt x="20481" y="35337"/>
                    <a:pt x="22519" y="34564"/>
                    <a:pt x="24073" y="33017"/>
                  </a:cubicBezTo>
                  <a:lnTo>
                    <a:pt x="33794" y="23297"/>
                  </a:lnTo>
                  <a:cubicBezTo>
                    <a:pt x="36902" y="20189"/>
                    <a:pt x="36902" y="15145"/>
                    <a:pt x="33794" y="12037"/>
                  </a:cubicBezTo>
                  <a:lnTo>
                    <a:pt x="24073" y="2332"/>
                  </a:lnTo>
                  <a:cubicBezTo>
                    <a:pt x="22527" y="778"/>
                    <a:pt x="20489" y="1"/>
                    <a:pt x="18449" y="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0C0A9E">
                    <a:alpha val="2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359" name="Google Shape;1359;p30"/>
            <p:cNvGrpSpPr/>
            <p:nvPr/>
          </p:nvGrpSpPr>
          <p:grpSpPr>
            <a:xfrm rot="-2700000">
              <a:off x="8302147" y="61289"/>
              <a:ext cx="582044" cy="582419"/>
              <a:chOff x="959750" y="3039275"/>
              <a:chExt cx="582050" cy="582425"/>
            </a:xfrm>
          </p:grpSpPr>
          <p:sp>
            <p:nvSpPr>
              <p:cNvPr id="1360" name="Google Shape;1360;p30"/>
              <p:cNvSpPr/>
              <p:nvPr/>
            </p:nvSpPr>
            <p:spPr>
              <a:xfrm>
                <a:off x="959750" y="3498275"/>
                <a:ext cx="123450" cy="123425"/>
              </a:xfrm>
              <a:custGeom>
                <a:avLst/>
                <a:gdLst/>
                <a:ahLst/>
                <a:cxnLst/>
                <a:rect l="l" t="t" r="r" b="b"/>
                <a:pathLst>
                  <a:path w="4938" h="4937" extrusionOk="0">
                    <a:moveTo>
                      <a:pt x="1403" y="0"/>
                    </a:moveTo>
                    <a:lnTo>
                      <a:pt x="1" y="1402"/>
                    </a:lnTo>
                    <a:lnTo>
                      <a:pt x="3536" y="4937"/>
                    </a:lnTo>
                    <a:lnTo>
                      <a:pt x="4937" y="3535"/>
                    </a:lnTo>
                    <a:lnTo>
                      <a:pt x="1403" y="0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1" name="Google Shape;1361;p30"/>
              <p:cNvSpPr/>
              <p:nvPr/>
            </p:nvSpPr>
            <p:spPr>
              <a:xfrm>
                <a:off x="1035950" y="3421700"/>
                <a:ext cx="123425" cy="123825"/>
              </a:xfrm>
              <a:custGeom>
                <a:avLst/>
                <a:gdLst/>
                <a:ahLst/>
                <a:cxnLst/>
                <a:rect l="l" t="t" r="r" b="b"/>
                <a:pathLst>
                  <a:path w="4937" h="4953" extrusionOk="0">
                    <a:moveTo>
                      <a:pt x="1402" y="1"/>
                    </a:moveTo>
                    <a:lnTo>
                      <a:pt x="0" y="1403"/>
                    </a:lnTo>
                    <a:lnTo>
                      <a:pt x="3535" y="4952"/>
                    </a:lnTo>
                    <a:lnTo>
                      <a:pt x="4937" y="3551"/>
                    </a:lnTo>
                    <a:lnTo>
                      <a:pt x="1402" y="1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2" name="Google Shape;1362;p30"/>
              <p:cNvSpPr/>
              <p:nvPr/>
            </p:nvSpPr>
            <p:spPr>
              <a:xfrm>
                <a:off x="1112500" y="3345525"/>
                <a:ext cx="123825" cy="123450"/>
              </a:xfrm>
              <a:custGeom>
                <a:avLst/>
                <a:gdLst/>
                <a:ahLst/>
                <a:cxnLst/>
                <a:rect l="l" t="t" r="r" b="b"/>
                <a:pathLst>
                  <a:path w="4953" h="4938" extrusionOk="0">
                    <a:moveTo>
                      <a:pt x="1402" y="1"/>
                    </a:moveTo>
                    <a:lnTo>
                      <a:pt x="1" y="1402"/>
                    </a:lnTo>
                    <a:lnTo>
                      <a:pt x="3551" y="4937"/>
                    </a:lnTo>
                    <a:lnTo>
                      <a:pt x="4952" y="3535"/>
                    </a:lnTo>
                    <a:lnTo>
                      <a:pt x="1402" y="1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3" name="Google Shape;1363;p30"/>
              <p:cNvSpPr/>
              <p:nvPr/>
            </p:nvSpPr>
            <p:spPr>
              <a:xfrm>
                <a:off x="1188675" y="3268975"/>
                <a:ext cx="123825" cy="123425"/>
              </a:xfrm>
              <a:custGeom>
                <a:avLst/>
                <a:gdLst/>
                <a:ahLst/>
                <a:cxnLst/>
                <a:rect l="l" t="t" r="r" b="b"/>
                <a:pathLst>
                  <a:path w="4953" h="4937" extrusionOk="0">
                    <a:moveTo>
                      <a:pt x="1402" y="0"/>
                    </a:moveTo>
                    <a:lnTo>
                      <a:pt x="1" y="1402"/>
                    </a:lnTo>
                    <a:lnTo>
                      <a:pt x="3551" y="4937"/>
                    </a:lnTo>
                    <a:lnTo>
                      <a:pt x="4952" y="3550"/>
                    </a:lnTo>
                    <a:lnTo>
                      <a:pt x="1402" y="0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4" name="Google Shape;1364;p30"/>
              <p:cNvSpPr/>
              <p:nvPr/>
            </p:nvSpPr>
            <p:spPr>
              <a:xfrm>
                <a:off x="1265625" y="3192800"/>
                <a:ext cx="123425" cy="123425"/>
              </a:xfrm>
              <a:custGeom>
                <a:avLst/>
                <a:gdLst/>
                <a:ahLst/>
                <a:cxnLst/>
                <a:rect l="l" t="t" r="r" b="b"/>
                <a:pathLst>
                  <a:path w="4937" h="4937" extrusionOk="0">
                    <a:moveTo>
                      <a:pt x="1402" y="0"/>
                    </a:moveTo>
                    <a:lnTo>
                      <a:pt x="0" y="1386"/>
                    </a:lnTo>
                    <a:lnTo>
                      <a:pt x="3535" y="4936"/>
                    </a:lnTo>
                    <a:lnTo>
                      <a:pt x="4937" y="3535"/>
                    </a:lnTo>
                    <a:lnTo>
                      <a:pt x="1402" y="0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5" name="Google Shape;1365;p30"/>
              <p:cNvSpPr/>
              <p:nvPr/>
            </p:nvSpPr>
            <p:spPr>
              <a:xfrm>
                <a:off x="1341800" y="3116225"/>
                <a:ext cx="123450" cy="123450"/>
              </a:xfrm>
              <a:custGeom>
                <a:avLst/>
                <a:gdLst/>
                <a:ahLst/>
                <a:cxnLst/>
                <a:rect l="l" t="t" r="r" b="b"/>
                <a:pathLst>
                  <a:path w="4938" h="4938" extrusionOk="0">
                    <a:moveTo>
                      <a:pt x="1402" y="1"/>
                    </a:moveTo>
                    <a:lnTo>
                      <a:pt x="1" y="1402"/>
                    </a:lnTo>
                    <a:lnTo>
                      <a:pt x="3535" y="4937"/>
                    </a:lnTo>
                    <a:lnTo>
                      <a:pt x="4937" y="3535"/>
                    </a:lnTo>
                    <a:lnTo>
                      <a:pt x="1402" y="1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6" name="Google Shape;1366;p30"/>
              <p:cNvSpPr/>
              <p:nvPr/>
            </p:nvSpPr>
            <p:spPr>
              <a:xfrm>
                <a:off x="1418375" y="3039275"/>
                <a:ext cx="123425" cy="123825"/>
              </a:xfrm>
              <a:custGeom>
                <a:avLst/>
                <a:gdLst/>
                <a:ahLst/>
                <a:cxnLst/>
                <a:rect l="l" t="t" r="r" b="b"/>
                <a:pathLst>
                  <a:path w="4937" h="4953" extrusionOk="0">
                    <a:moveTo>
                      <a:pt x="1387" y="1"/>
                    </a:moveTo>
                    <a:lnTo>
                      <a:pt x="0" y="1403"/>
                    </a:lnTo>
                    <a:lnTo>
                      <a:pt x="3535" y="4953"/>
                    </a:lnTo>
                    <a:lnTo>
                      <a:pt x="4936" y="3551"/>
                    </a:lnTo>
                    <a:lnTo>
                      <a:pt x="1387" y="1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67" name="Google Shape;1367;p30"/>
            <p:cNvGrpSpPr/>
            <p:nvPr/>
          </p:nvGrpSpPr>
          <p:grpSpPr>
            <a:xfrm rot="-2700000">
              <a:off x="8551447" y="61289"/>
              <a:ext cx="582044" cy="582419"/>
              <a:chOff x="959750" y="3039275"/>
              <a:chExt cx="582050" cy="582425"/>
            </a:xfrm>
          </p:grpSpPr>
          <p:sp>
            <p:nvSpPr>
              <p:cNvPr id="1368" name="Google Shape;1368;p30"/>
              <p:cNvSpPr/>
              <p:nvPr/>
            </p:nvSpPr>
            <p:spPr>
              <a:xfrm>
                <a:off x="959750" y="3498275"/>
                <a:ext cx="123450" cy="123425"/>
              </a:xfrm>
              <a:custGeom>
                <a:avLst/>
                <a:gdLst/>
                <a:ahLst/>
                <a:cxnLst/>
                <a:rect l="l" t="t" r="r" b="b"/>
                <a:pathLst>
                  <a:path w="4938" h="4937" extrusionOk="0">
                    <a:moveTo>
                      <a:pt x="1403" y="0"/>
                    </a:moveTo>
                    <a:lnTo>
                      <a:pt x="1" y="1402"/>
                    </a:lnTo>
                    <a:lnTo>
                      <a:pt x="3536" y="4937"/>
                    </a:lnTo>
                    <a:lnTo>
                      <a:pt x="4937" y="3535"/>
                    </a:lnTo>
                    <a:lnTo>
                      <a:pt x="1403" y="0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9" name="Google Shape;1369;p30"/>
              <p:cNvSpPr/>
              <p:nvPr/>
            </p:nvSpPr>
            <p:spPr>
              <a:xfrm>
                <a:off x="1035950" y="3421700"/>
                <a:ext cx="123425" cy="123825"/>
              </a:xfrm>
              <a:custGeom>
                <a:avLst/>
                <a:gdLst/>
                <a:ahLst/>
                <a:cxnLst/>
                <a:rect l="l" t="t" r="r" b="b"/>
                <a:pathLst>
                  <a:path w="4937" h="4953" extrusionOk="0">
                    <a:moveTo>
                      <a:pt x="1402" y="1"/>
                    </a:moveTo>
                    <a:lnTo>
                      <a:pt x="0" y="1403"/>
                    </a:lnTo>
                    <a:lnTo>
                      <a:pt x="3535" y="4952"/>
                    </a:lnTo>
                    <a:lnTo>
                      <a:pt x="4937" y="3551"/>
                    </a:lnTo>
                    <a:lnTo>
                      <a:pt x="1402" y="1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0" name="Google Shape;1370;p30"/>
              <p:cNvSpPr/>
              <p:nvPr/>
            </p:nvSpPr>
            <p:spPr>
              <a:xfrm>
                <a:off x="1112500" y="3345525"/>
                <a:ext cx="123825" cy="123450"/>
              </a:xfrm>
              <a:custGeom>
                <a:avLst/>
                <a:gdLst/>
                <a:ahLst/>
                <a:cxnLst/>
                <a:rect l="l" t="t" r="r" b="b"/>
                <a:pathLst>
                  <a:path w="4953" h="4938" extrusionOk="0">
                    <a:moveTo>
                      <a:pt x="1402" y="1"/>
                    </a:moveTo>
                    <a:lnTo>
                      <a:pt x="1" y="1402"/>
                    </a:lnTo>
                    <a:lnTo>
                      <a:pt x="3551" y="4937"/>
                    </a:lnTo>
                    <a:lnTo>
                      <a:pt x="4952" y="3535"/>
                    </a:lnTo>
                    <a:lnTo>
                      <a:pt x="1402" y="1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1" name="Google Shape;1371;p30"/>
              <p:cNvSpPr/>
              <p:nvPr/>
            </p:nvSpPr>
            <p:spPr>
              <a:xfrm>
                <a:off x="1188675" y="3268975"/>
                <a:ext cx="123825" cy="123425"/>
              </a:xfrm>
              <a:custGeom>
                <a:avLst/>
                <a:gdLst/>
                <a:ahLst/>
                <a:cxnLst/>
                <a:rect l="l" t="t" r="r" b="b"/>
                <a:pathLst>
                  <a:path w="4953" h="4937" extrusionOk="0">
                    <a:moveTo>
                      <a:pt x="1402" y="0"/>
                    </a:moveTo>
                    <a:lnTo>
                      <a:pt x="1" y="1402"/>
                    </a:lnTo>
                    <a:lnTo>
                      <a:pt x="3551" y="4937"/>
                    </a:lnTo>
                    <a:lnTo>
                      <a:pt x="4952" y="3550"/>
                    </a:lnTo>
                    <a:lnTo>
                      <a:pt x="1402" y="0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2" name="Google Shape;1372;p30"/>
              <p:cNvSpPr/>
              <p:nvPr/>
            </p:nvSpPr>
            <p:spPr>
              <a:xfrm>
                <a:off x="1265625" y="3192800"/>
                <a:ext cx="123425" cy="123425"/>
              </a:xfrm>
              <a:custGeom>
                <a:avLst/>
                <a:gdLst/>
                <a:ahLst/>
                <a:cxnLst/>
                <a:rect l="l" t="t" r="r" b="b"/>
                <a:pathLst>
                  <a:path w="4937" h="4937" extrusionOk="0">
                    <a:moveTo>
                      <a:pt x="1402" y="0"/>
                    </a:moveTo>
                    <a:lnTo>
                      <a:pt x="0" y="1386"/>
                    </a:lnTo>
                    <a:lnTo>
                      <a:pt x="3535" y="4936"/>
                    </a:lnTo>
                    <a:lnTo>
                      <a:pt x="4937" y="3535"/>
                    </a:lnTo>
                    <a:lnTo>
                      <a:pt x="1402" y="0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3" name="Google Shape;1373;p30"/>
              <p:cNvSpPr/>
              <p:nvPr/>
            </p:nvSpPr>
            <p:spPr>
              <a:xfrm>
                <a:off x="1341800" y="3116225"/>
                <a:ext cx="123450" cy="123450"/>
              </a:xfrm>
              <a:custGeom>
                <a:avLst/>
                <a:gdLst/>
                <a:ahLst/>
                <a:cxnLst/>
                <a:rect l="l" t="t" r="r" b="b"/>
                <a:pathLst>
                  <a:path w="4938" h="4938" extrusionOk="0">
                    <a:moveTo>
                      <a:pt x="1402" y="1"/>
                    </a:moveTo>
                    <a:lnTo>
                      <a:pt x="1" y="1402"/>
                    </a:lnTo>
                    <a:lnTo>
                      <a:pt x="3535" y="4937"/>
                    </a:lnTo>
                    <a:lnTo>
                      <a:pt x="4937" y="3535"/>
                    </a:lnTo>
                    <a:lnTo>
                      <a:pt x="1402" y="1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4" name="Google Shape;1374;p30"/>
              <p:cNvSpPr/>
              <p:nvPr/>
            </p:nvSpPr>
            <p:spPr>
              <a:xfrm>
                <a:off x="1418375" y="3039275"/>
                <a:ext cx="123425" cy="123825"/>
              </a:xfrm>
              <a:custGeom>
                <a:avLst/>
                <a:gdLst/>
                <a:ahLst/>
                <a:cxnLst/>
                <a:rect l="l" t="t" r="r" b="b"/>
                <a:pathLst>
                  <a:path w="4937" h="4953" extrusionOk="0">
                    <a:moveTo>
                      <a:pt x="1387" y="1"/>
                    </a:moveTo>
                    <a:lnTo>
                      <a:pt x="0" y="1403"/>
                    </a:lnTo>
                    <a:lnTo>
                      <a:pt x="3535" y="4953"/>
                    </a:lnTo>
                    <a:lnTo>
                      <a:pt x="4936" y="3551"/>
                    </a:lnTo>
                    <a:lnTo>
                      <a:pt x="1387" y="1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375" name="Google Shape;1375;p30"/>
          <p:cNvGrpSpPr/>
          <p:nvPr/>
        </p:nvGrpSpPr>
        <p:grpSpPr>
          <a:xfrm rot="2700000">
            <a:off x="8945322" y="2352177"/>
            <a:ext cx="439196" cy="439096"/>
            <a:chOff x="1101075" y="2142375"/>
            <a:chExt cx="439200" cy="439100"/>
          </a:xfrm>
        </p:grpSpPr>
        <p:sp>
          <p:nvSpPr>
            <p:cNvPr id="1376" name="Google Shape;1376;p30"/>
            <p:cNvSpPr/>
            <p:nvPr/>
          </p:nvSpPr>
          <p:spPr>
            <a:xfrm>
              <a:off x="1101075" y="2142375"/>
              <a:ext cx="439200" cy="439100"/>
            </a:xfrm>
            <a:custGeom>
              <a:avLst/>
              <a:gdLst/>
              <a:ahLst/>
              <a:cxnLst/>
              <a:rect l="l" t="t" r="r" b="b"/>
              <a:pathLst>
                <a:path w="17568" h="17564" extrusionOk="0">
                  <a:moveTo>
                    <a:pt x="8792" y="1291"/>
                  </a:moveTo>
                  <a:cubicBezTo>
                    <a:pt x="10711" y="1291"/>
                    <a:pt x="12631" y="2008"/>
                    <a:pt x="14094" y="3501"/>
                  </a:cubicBezTo>
                  <a:cubicBezTo>
                    <a:pt x="15526" y="4902"/>
                    <a:pt x="16303" y="6807"/>
                    <a:pt x="16303" y="8803"/>
                  </a:cubicBezTo>
                  <a:cubicBezTo>
                    <a:pt x="16303" y="10814"/>
                    <a:pt x="15526" y="12688"/>
                    <a:pt x="14094" y="14120"/>
                  </a:cubicBezTo>
                  <a:cubicBezTo>
                    <a:pt x="12692" y="15552"/>
                    <a:pt x="10788" y="16329"/>
                    <a:pt x="8792" y="16329"/>
                  </a:cubicBezTo>
                  <a:cubicBezTo>
                    <a:pt x="6780" y="16329"/>
                    <a:pt x="4906" y="15552"/>
                    <a:pt x="3474" y="14120"/>
                  </a:cubicBezTo>
                  <a:cubicBezTo>
                    <a:pt x="2042" y="12718"/>
                    <a:pt x="1265" y="10814"/>
                    <a:pt x="1265" y="8803"/>
                  </a:cubicBezTo>
                  <a:cubicBezTo>
                    <a:pt x="1265" y="6807"/>
                    <a:pt x="2042" y="4918"/>
                    <a:pt x="3474" y="3501"/>
                  </a:cubicBezTo>
                  <a:cubicBezTo>
                    <a:pt x="4937" y="2023"/>
                    <a:pt x="6857" y="1291"/>
                    <a:pt x="8792" y="1291"/>
                  </a:cubicBezTo>
                  <a:close/>
                  <a:moveTo>
                    <a:pt x="8784" y="0"/>
                  </a:moveTo>
                  <a:cubicBezTo>
                    <a:pt x="6537" y="0"/>
                    <a:pt x="4289" y="857"/>
                    <a:pt x="2575" y="2571"/>
                  </a:cubicBezTo>
                  <a:cubicBezTo>
                    <a:pt x="915" y="4232"/>
                    <a:pt x="1" y="6441"/>
                    <a:pt x="1" y="8788"/>
                  </a:cubicBezTo>
                  <a:cubicBezTo>
                    <a:pt x="1" y="11134"/>
                    <a:pt x="915" y="13343"/>
                    <a:pt x="2575" y="15004"/>
                  </a:cubicBezTo>
                  <a:cubicBezTo>
                    <a:pt x="4236" y="16649"/>
                    <a:pt x="6445" y="17563"/>
                    <a:pt x="8792" y="17563"/>
                  </a:cubicBezTo>
                  <a:cubicBezTo>
                    <a:pt x="11123" y="17563"/>
                    <a:pt x="13332" y="16649"/>
                    <a:pt x="14993" y="15004"/>
                  </a:cubicBezTo>
                  <a:cubicBezTo>
                    <a:pt x="16653" y="13343"/>
                    <a:pt x="17568" y="11134"/>
                    <a:pt x="17568" y="8788"/>
                  </a:cubicBezTo>
                  <a:cubicBezTo>
                    <a:pt x="17568" y="6441"/>
                    <a:pt x="16653" y="4232"/>
                    <a:pt x="14993" y="2571"/>
                  </a:cubicBezTo>
                  <a:cubicBezTo>
                    <a:pt x="13279" y="857"/>
                    <a:pt x="11031" y="0"/>
                    <a:pt x="87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78000">
                  <a:schemeClr val="lt1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30"/>
            <p:cNvSpPr/>
            <p:nvPr/>
          </p:nvSpPr>
          <p:spPr>
            <a:xfrm>
              <a:off x="1189450" y="2242350"/>
              <a:ext cx="262850" cy="239700"/>
            </a:xfrm>
            <a:custGeom>
              <a:avLst/>
              <a:gdLst/>
              <a:ahLst/>
              <a:cxnLst/>
              <a:rect l="l" t="t" r="r" b="b"/>
              <a:pathLst>
                <a:path w="10514" h="9588" extrusionOk="0">
                  <a:moveTo>
                    <a:pt x="5257" y="1269"/>
                  </a:moveTo>
                  <a:cubicBezTo>
                    <a:pt x="6171" y="1269"/>
                    <a:pt x="7054" y="1604"/>
                    <a:pt x="7771" y="2290"/>
                  </a:cubicBezTo>
                  <a:cubicBezTo>
                    <a:pt x="9127" y="3692"/>
                    <a:pt x="9127" y="5931"/>
                    <a:pt x="7771" y="7302"/>
                  </a:cubicBezTo>
                  <a:cubicBezTo>
                    <a:pt x="7070" y="7988"/>
                    <a:pt x="6159" y="8331"/>
                    <a:pt x="5253" y="8331"/>
                  </a:cubicBezTo>
                  <a:cubicBezTo>
                    <a:pt x="4346" y="8331"/>
                    <a:pt x="3444" y="7988"/>
                    <a:pt x="2758" y="7302"/>
                  </a:cubicBezTo>
                  <a:cubicBezTo>
                    <a:pt x="1387" y="5916"/>
                    <a:pt x="1387" y="3661"/>
                    <a:pt x="2758" y="2290"/>
                  </a:cubicBezTo>
                  <a:cubicBezTo>
                    <a:pt x="3444" y="1604"/>
                    <a:pt x="4342" y="1269"/>
                    <a:pt x="5257" y="1269"/>
                  </a:cubicBezTo>
                  <a:close/>
                  <a:moveTo>
                    <a:pt x="5255" y="1"/>
                  </a:moveTo>
                  <a:cubicBezTo>
                    <a:pt x="4026" y="1"/>
                    <a:pt x="2796" y="469"/>
                    <a:pt x="1859" y="1406"/>
                  </a:cubicBezTo>
                  <a:cubicBezTo>
                    <a:pt x="0" y="3265"/>
                    <a:pt x="0" y="6312"/>
                    <a:pt x="1859" y="8186"/>
                  </a:cubicBezTo>
                  <a:cubicBezTo>
                    <a:pt x="2788" y="9116"/>
                    <a:pt x="4038" y="9588"/>
                    <a:pt x="5257" y="9588"/>
                  </a:cubicBezTo>
                  <a:cubicBezTo>
                    <a:pt x="6491" y="9588"/>
                    <a:pt x="7710" y="9131"/>
                    <a:pt x="8639" y="8186"/>
                  </a:cubicBezTo>
                  <a:cubicBezTo>
                    <a:pt x="10513" y="6312"/>
                    <a:pt x="10513" y="3265"/>
                    <a:pt x="8639" y="1406"/>
                  </a:cubicBezTo>
                  <a:cubicBezTo>
                    <a:pt x="7710" y="469"/>
                    <a:pt x="6483" y="1"/>
                    <a:pt x="5255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78000">
                  <a:schemeClr val="lt1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bg>
      <p:bgPr>
        <a:solidFill>
          <a:schemeClr val="dk2"/>
        </a:solidFill>
        <a:effectLst/>
      </p:bgPr>
    </p:bg>
    <p:spTree>
      <p:nvGrpSpPr>
        <p:cNvPr id="1" name="Shape 1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9" name="Google Shape;1379;p31"/>
          <p:cNvGrpSpPr/>
          <p:nvPr/>
        </p:nvGrpSpPr>
        <p:grpSpPr>
          <a:xfrm>
            <a:off x="8332551" y="-7"/>
            <a:ext cx="2386151" cy="3293873"/>
            <a:chOff x="8256351" y="-7"/>
            <a:chExt cx="2386151" cy="3293873"/>
          </a:xfrm>
        </p:grpSpPr>
        <p:pic>
          <p:nvPicPr>
            <p:cNvPr id="1380" name="Google Shape;1380;p31"/>
            <p:cNvPicPr preferRelativeResize="0"/>
            <p:nvPr/>
          </p:nvPicPr>
          <p:blipFill rotWithShape="1">
            <a:blip r:embed="rId2">
              <a:alphaModFix/>
            </a:blip>
            <a:srcRect l="16960" t="24718" r="7121" b="26177"/>
            <a:stretch/>
          </p:blipFill>
          <p:spPr>
            <a:xfrm rot="5400000">
              <a:off x="7886227" y="537590"/>
              <a:ext cx="3126400" cy="238615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381" name="Google Shape;1381;p31"/>
            <p:cNvGrpSpPr/>
            <p:nvPr/>
          </p:nvGrpSpPr>
          <p:grpSpPr>
            <a:xfrm rot="10800000">
              <a:off x="8452444" y="-7"/>
              <a:ext cx="325154" cy="1788670"/>
              <a:chOff x="8869019" y="-622132"/>
              <a:chExt cx="325154" cy="1788670"/>
            </a:xfrm>
          </p:grpSpPr>
          <p:sp>
            <p:nvSpPr>
              <p:cNvPr id="1382" name="Google Shape;1382;p31"/>
              <p:cNvSpPr/>
              <p:nvPr/>
            </p:nvSpPr>
            <p:spPr>
              <a:xfrm rot="10800000">
                <a:off x="8869019" y="-622132"/>
                <a:ext cx="246869" cy="1703243"/>
              </a:xfrm>
              <a:custGeom>
                <a:avLst/>
                <a:gdLst/>
                <a:ahLst/>
                <a:cxnLst/>
                <a:rect l="l" t="t" r="r" b="b"/>
                <a:pathLst>
                  <a:path w="6019" h="29909" extrusionOk="0">
                    <a:moveTo>
                      <a:pt x="1" y="1"/>
                    </a:moveTo>
                    <a:lnTo>
                      <a:pt x="1" y="306"/>
                    </a:lnTo>
                    <a:lnTo>
                      <a:pt x="5699" y="306"/>
                    </a:lnTo>
                    <a:lnTo>
                      <a:pt x="5699" y="29909"/>
                    </a:lnTo>
                    <a:lnTo>
                      <a:pt x="6019" y="29909"/>
                    </a:lnTo>
                    <a:lnTo>
                      <a:pt x="601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383" name="Google Shape;1383;p31"/>
              <p:cNvGrpSpPr/>
              <p:nvPr/>
            </p:nvGrpSpPr>
            <p:grpSpPr>
              <a:xfrm rot="1800062">
                <a:off x="9035610" y="1007995"/>
                <a:ext cx="134040" cy="134009"/>
                <a:chOff x="1101075" y="2142375"/>
                <a:chExt cx="439200" cy="439100"/>
              </a:xfrm>
            </p:grpSpPr>
            <p:sp>
              <p:nvSpPr>
                <p:cNvPr id="1384" name="Google Shape;1384;p31"/>
                <p:cNvSpPr/>
                <p:nvPr/>
              </p:nvSpPr>
              <p:spPr>
                <a:xfrm>
                  <a:off x="1101075" y="2142375"/>
                  <a:ext cx="439200" cy="439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8" h="17564" extrusionOk="0">
                      <a:moveTo>
                        <a:pt x="8792" y="1291"/>
                      </a:moveTo>
                      <a:cubicBezTo>
                        <a:pt x="10711" y="1291"/>
                        <a:pt x="12631" y="2008"/>
                        <a:pt x="14094" y="3501"/>
                      </a:cubicBezTo>
                      <a:cubicBezTo>
                        <a:pt x="15526" y="4902"/>
                        <a:pt x="16303" y="6807"/>
                        <a:pt x="16303" y="8803"/>
                      </a:cubicBezTo>
                      <a:cubicBezTo>
                        <a:pt x="16303" y="10814"/>
                        <a:pt x="15526" y="12688"/>
                        <a:pt x="14094" y="14120"/>
                      </a:cubicBezTo>
                      <a:cubicBezTo>
                        <a:pt x="12692" y="15552"/>
                        <a:pt x="10788" y="16329"/>
                        <a:pt x="8792" y="16329"/>
                      </a:cubicBezTo>
                      <a:cubicBezTo>
                        <a:pt x="6780" y="16329"/>
                        <a:pt x="4906" y="15552"/>
                        <a:pt x="3474" y="14120"/>
                      </a:cubicBezTo>
                      <a:cubicBezTo>
                        <a:pt x="2042" y="12718"/>
                        <a:pt x="1265" y="10814"/>
                        <a:pt x="1265" y="8803"/>
                      </a:cubicBezTo>
                      <a:cubicBezTo>
                        <a:pt x="1265" y="6807"/>
                        <a:pt x="2042" y="4918"/>
                        <a:pt x="3474" y="3501"/>
                      </a:cubicBezTo>
                      <a:cubicBezTo>
                        <a:pt x="4937" y="2023"/>
                        <a:pt x="6857" y="1291"/>
                        <a:pt x="8792" y="1291"/>
                      </a:cubicBezTo>
                      <a:close/>
                      <a:moveTo>
                        <a:pt x="8784" y="0"/>
                      </a:moveTo>
                      <a:cubicBezTo>
                        <a:pt x="6537" y="0"/>
                        <a:pt x="4289" y="857"/>
                        <a:pt x="2575" y="2571"/>
                      </a:cubicBezTo>
                      <a:cubicBezTo>
                        <a:pt x="915" y="4232"/>
                        <a:pt x="1" y="6441"/>
                        <a:pt x="1" y="8788"/>
                      </a:cubicBezTo>
                      <a:cubicBezTo>
                        <a:pt x="1" y="11134"/>
                        <a:pt x="915" y="13343"/>
                        <a:pt x="2575" y="15004"/>
                      </a:cubicBezTo>
                      <a:cubicBezTo>
                        <a:pt x="4236" y="16649"/>
                        <a:pt x="6445" y="17563"/>
                        <a:pt x="8792" y="17563"/>
                      </a:cubicBezTo>
                      <a:cubicBezTo>
                        <a:pt x="11123" y="17563"/>
                        <a:pt x="13332" y="16649"/>
                        <a:pt x="14993" y="15004"/>
                      </a:cubicBezTo>
                      <a:cubicBezTo>
                        <a:pt x="16653" y="13343"/>
                        <a:pt x="17568" y="11134"/>
                        <a:pt x="17568" y="8788"/>
                      </a:cubicBezTo>
                      <a:cubicBezTo>
                        <a:pt x="17568" y="6441"/>
                        <a:pt x="16653" y="4232"/>
                        <a:pt x="14993" y="2571"/>
                      </a:cubicBezTo>
                      <a:cubicBezTo>
                        <a:pt x="13279" y="857"/>
                        <a:pt x="11031" y="0"/>
                        <a:pt x="878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2"/>
                    </a:gs>
                    <a:gs pos="40000">
                      <a:srgbClr val="FF9900">
                        <a:alpha val="40784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2698631" scaled="0"/>
                </a:gradFill>
                <a:ln w="9525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85" name="Google Shape;1385;p31"/>
                <p:cNvSpPr/>
                <p:nvPr/>
              </p:nvSpPr>
              <p:spPr>
                <a:xfrm>
                  <a:off x="1189450" y="2242350"/>
                  <a:ext cx="262850" cy="23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14" h="9588" extrusionOk="0">
                      <a:moveTo>
                        <a:pt x="5257" y="1269"/>
                      </a:moveTo>
                      <a:cubicBezTo>
                        <a:pt x="6171" y="1269"/>
                        <a:pt x="7054" y="1604"/>
                        <a:pt x="7771" y="2290"/>
                      </a:cubicBezTo>
                      <a:cubicBezTo>
                        <a:pt x="9127" y="3692"/>
                        <a:pt x="9127" y="5931"/>
                        <a:pt x="7771" y="7302"/>
                      </a:cubicBezTo>
                      <a:cubicBezTo>
                        <a:pt x="7070" y="7988"/>
                        <a:pt x="6159" y="8331"/>
                        <a:pt x="5253" y="8331"/>
                      </a:cubicBezTo>
                      <a:cubicBezTo>
                        <a:pt x="4346" y="8331"/>
                        <a:pt x="3444" y="7988"/>
                        <a:pt x="2758" y="7302"/>
                      </a:cubicBezTo>
                      <a:cubicBezTo>
                        <a:pt x="1387" y="5916"/>
                        <a:pt x="1387" y="3661"/>
                        <a:pt x="2758" y="2290"/>
                      </a:cubicBezTo>
                      <a:cubicBezTo>
                        <a:pt x="3444" y="1604"/>
                        <a:pt x="4342" y="1269"/>
                        <a:pt x="5257" y="1269"/>
                      </a:cubicBezTo>
                      <a:close/>
                      <a:moveTo>
                        <a:pt x="5255" y="1"/>
                      </a:moveTo>
                      <a:cubicBezTo>
                        <a:pt x="4026" y="1"/>
                        <a:pt x="2796" y="469"/>
                        <a:pt x="1859" y="1406"/>
                      </a:cubicBezTo>
                      <a:cubicBezTo>
                        <a:pt x="0" y="3265"/>
                        <a:pt x="0" y="6312"/>
                        <a:pt x="1859" y="8186"/>
                      </a:cubicBezTo>
                      <a:cubicBezTo>
                        <a:pt x="2788" y="9116"/>
                        <a:pt x="4038" y="9588"/>
                        <a:pt x="5257" y="9588"/>
                      </a:cubicBezTo>
                      <a:cubicBezTo>
                        <a:pt x="6491" y="9588"/>
                        <a:pt x="7710" y="9131"/>
                        <a:pt x="8639" y="8186"/>
                      </a:cubicBezTo>
                      <a:cubicBezTo>
                        <a:pt x="10513" y="6312"/>
                        <a:pt x="10513" y="3265"/>
                        <a:pt x="8639" y="1406"/>
                      </a:cubicBezTo>
                      <a:cubicBezTo>
                        <a:pt x="7710" y="469"/>
                        <a:pt x="6483" y="1"/>
                        <a:pt x="5255" y="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1"/>
                    </a:gs>
                    <a:gs pos="18000">
                      <a:schemeClr val="lt1"/>
                    </a:gs>
                    <a:gs pos="56000">
                      <a:srgbClr val="FFFFFF">
                        <a:alpha val="0"/>
                      </a:srgbClr>
                    </a:gs>
                    <a:gs pos="74000">
                      <a:schemeClr val="lt1"/>
                    </a:gs>
                    <a:gs pos="100000">
                      <a:srgbClr val="9900FF">
                        <a:alpha val="28627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grpSp>
        <p:nvGrpSpPr>
          <p:cNvPr id="1386" name="Google Shape;1386;p31"/>
          <p:cNvGrpSpPr/>
          <p:nvPr/>
        </p:nvGrpSpPr>
        <p:grpSpPr>
          <a:xfrm>
            <a:off x="-213525" y="171225"/>
            <a:ext cx="439200" cy="439100"/>
            <a:chOff x="1101075" y="2142375"/>
            <a:chExt cx="439200" cy="439100"/>
          </a:xfrm>
        </p:grpSpPr>
        <p:sp>
          <p:nvSpPr>
            <p:cNvPr id="1387" name="Google Shape;1387;p31"/>
            <p:cNvSpPr/>
            <p:nvPr/>
          </p:nvSpPr>
          <p:spPr>
            <a:xfrm>
              <a:off x="1101075" y="2142375"/>
              <a:ext cx="439200" cy="439100"/>
            </a:xfrm>
            <a:custGeom>
              <a:avLst/>
              <a:gdLst/>
              <a:ahLst/>
              <a:cxnLst/>
              <a:rect l="l" t="t" r="r" b="b"/>
              <a:pathLst>
                <a:path w="17568" h="17564" extrusionOk="0">
                  <a:moveTo>
                    <a:pt x="8792" y="1291"/>
                  </a:moveTo>
                  <a:cubicBezTo>
                    <a:pt x="10711" y="1291"/>
                    <a:pt x="12631" y="2008"/>
                    <a:pt x="14094" y="3501"/>
                  </a:cubicBezTo>
                  <a:cubicBezTo>
                    <a:pt x="15526" y="4902"/>
                    <a:pt x="16303" y="6807"/>
                    <a:pt x="16303" y="8803"/>
                  </a:cubicBezTo>
                  <a:cubicBezTo>
                    <a:pt x="16303" y="10814"/>
                    <a:pt x="15526" y="12688"/>
                    <a:pt x="14094" y="14120"/>
                  </a:cubicBezTo>
                  <a:cubicBezTo>
                    <a:pt x="12692" y="15552"/>
                    <a:pt x="10788" y="16329"/>
                    <a:pt x="8792" y="16329"/>
                  </a:cubicBezTo>
                  <a:cubicBezTo>
                    <a:pt x="6780" y="16329"/>
                    <a:pt x="4906" y="15552"/>
                    <a:pt x="3474" y="14120"/>
                  </a:cubicBezTo>
                  <a:cubicBezTo>
                    <a:pt x="2042" y="12718"/>
                    <a:pt x="1265" y="10814"/>
                    <a:pt x="1265" y="8803"/>
                  </a:cubicBezTo>
                  <a:cubicBezTo>
                    <a:pt x="1265" y="6807"/>
                    <a:pt x="2042" y="4918"/>
                    <a:pt x="3474" y="3501"/>
                  </a:cubicBezTo>
                  <a:cubicBezTo>
                    <a:pt x="4937" y="2023"/>
                    <a:pt x="6857" y="1291"/>
                    <a:pt x="8792" y="1291"/>
                  </a:cubicBezTo>
                  <a:close/>
                  <a:moveTo>
                    <a:pt x="8784" y="0"/>
                  </a:moveTo>
                  <a:cubicBezTo>
                    <a:pt x="6537" y="0"/>
                    <a:pt x="4289" y="857"/>
                    <a:pt x="2575" y="2571"/>
                  </a:cubicBezTo>
                  <a:cubicBezTo>
                    <a:pt x="915" y="4232"/>
                    <a:pt x="1" y="6441"/>
                    <a:pt x="1" y="8788"/>
                  </a:cubicBezTo>
                  <a:cubicBezTo>
                    <a:pt x="1" y="11134"/>
                    <a:pt x="915" y="13343"/>
                    <a:pt x="2575" y="15004"/>
                  </a:cubicBezTo>
                  <a:cubicBezTo>
                    <a:pt x="4236" y="16649"/>
                    <a:pt x="6445" y="17563"/>
                    <a:pt x="8792" y="17563"/>
                  </a:cubicBezTo>
                  <a:cubicBezTo>
                    <a:pt x="11123" y="17563"/>
                    <a:pt x="13332" y="16649"/>
                    <a:pt x="14993" y="15004"/>
                  </a:cubicBezTo>
                  <a:cubicBezTo>
                    <a:pt x="16653" y="13343"/>
                    <a:pt x="17568" y="11134"/>
                    <a:pt x="17568" y="8788"/>
                  </a:cubicBezTo>
                  <a:cubicBezTo>
                    <a:pt x="17568" y="6441"/>
                    <a:pt x="16653" y="4232"/>
                    <a:pt x="14993" y="2571"/>
                  </a:cubicBezTo>
                  <a:cubicBezTo>
                    <a:pt x="13279" y="857"/>
                    <a:pt x="11031" y="0"/>
                    <a:pt x="8784" y="0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0C0A9E">
                    <a:alpha val="2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31"/>
            <p:cNvSpPr/>
            <p:nvPr/>
          </p:nvSpPr>
          <p:spPr>
            <a:xfrm>
              <a:off x="1189450" y="2242350"/>
              <a:ext cx="262850" cy="239700"/>
            </a:xfrm>
            <a:custGeom>
              <a:avLst/>
              <a:gdLst/>
              <a:ahLst/>
              <a:cxnLst/>
              <a:rect l="l" t="t" r="r" b="b"/>
              <a:pathLst>
                <a:path w="10514" h="9588" extrusionOk="0">
                  <a:moveTo>
                    <a:pt x="5257" y="1269"/>
                  </a:moveTo>
                  <a:cubicBezTo>
                    <a:pt x="6171" y="1269"/>
                    <a:pt x="7054" y="1604"/>
                    <a:pt x="7771" y="2290"/>
                  </a:cubicBezTo>
                  <a:cubicBezTo>
                    <a:pt x="9127" y="3692"/>
                    <a:pt x="9127" y="5931"/>
                    <a:pt x="7771" y="7302"/>
                  </a:cubicBezTo>
                  <a:cubicBezTo>
                    <a:pt x="7070" y="7988"/>
                    <a:pt x="6159" y="8331"/>
                    <a:pt x="5253" y="8331"/>
                  </a:cubicBezTo>
                  <a:cubicBezTo>
                    <a:pt x="4346" y="8331"/>
                    <a:pt x="3444" y="7988"/>
                    <a:pt x="2758" y="7302"/>
                  </a:cubicBezTo>
                  <a:cubicBezTo>
                    <a:pt x="1387" y="5916"/>
                    <a:pt x="1387" y="3661"/>
                    <a:pt x="2758" y="2290"/>
                  </a:cubicBezTo>
                  <a:cubicBezTo>
                    <a:pt x="3444" y="1604"/>
                    <a:pt x="4342" y="1269"/>
                    <a:pt x="5257" y="1269"/>
                  </a:cubicBezTo>
                  <a:close/>
                  <a:moveTo>
                    <a:pt x="5255" y="1"/>
                  </a:moveTo>
                  <a:cubicBezTo>
                    <a:pt x="4026" y="1"/>
                    <a:pt x="2796" y="469"/>
                    <a:pt x="1859" y="1406"/>
                  </a:cubicBezTo>
                  <a:cubicBezTo>
                    <a:pt x="0" y="3265"/>
                    <a:pt x="0" y="6312"/>
                    <a:pt x="1859" y="8186"/>
                  </a:cubicBezTo>
                  <a:cubicBezTo>
                    <a:pt x="2788" y="9116"/>
                    <a:pt x="4038" y="9588"/>
                    <a:pt x="5257" y="9588"/>
                  </a:cubicBezTo>
                  <a:cubicBezTo>
                    <a:pt x="6491" y="9588"/>
                    <a:pt x="7710" y="9131"/>
                    <a:pt x="8639" y="8186"/>
                  </a:cubicBezTo>
                  <a:cubicBezTo>
                    <a:pt x="10513" y="6312"/>
                    <a:pt x="10513" y="3265"/>
                    <a:pt x="8639" y="1406"/>
                  </a:cubicBezTo>
                  <a:cubicBezTo>
                    <a:pt x="7710" y="469"/>
                    <a:pt x="6483" y="1"/>
                    <a:pt x="5255" y="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0C0A9E">
                    <a:alpha val="2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89" name="Google Shape;1389;p31"/>
          <p:cNvGrpSpPr/>
          <p:nvPr/>
        </p:nvGrpSpPr>
        <p:grpSpPr>
          <a:xfrm>
            <a:off x="-1262974" y="3161328"/>
            <a:ext cx="4822591" cy="2934500"/>
            <a:chOff x="-1186774" y="3161328"/>
            <a:chExt cx="4822591" cy="2934500"/>
          </a:xfrm>
        </p:grpSpPr>
        <p:pic>
          <p:nvPicPr>
            <p:cNvPr id="1390" name="Google Shape;1390;p31"/>
            <p:cNvPicPr preferRelativeResize="0"/>
            <p:nvPr/>
          </p:nvPicPr>
          <p:blipFill rotWithShape="1">
            <a:blip r:embed="rId2">
              <a:alphaModFix/>
            </a:blip>
            <a:srcRect l="16960" t="24718" r="7121" b="26177"/>
            <a:stretch/>
          </p:blipFill>
          <p:spPr>
            <a:xfrm rot="5400000">
              <a:off x="-1534175" y="3508728"/>
              <a:ext cx="2934500" cy="22396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91" name="Google Shape;1391;p31"/>
            <p:cNvSpPr/>
            <p:nvPr/>
          </p:nvSpPr>
          <p:spPr>
            <a:xfrm rot="-5400000">
              <a:off x="-184180" y="3596444"/>
              <a:ext cx="503090" cy="2327806"/>
            </a:xfrm>
            <a:custGeom>
              <a:avLst/>
              <a:gdLst/>
              <a:ahLst/>
              <a:cxnLst/>
              <a:rect l="l" t="t" r="r" b="b"/>
              <a:pathLst>
                <a:path w="12266" h="56755" extrusionOk="0">
                  <a:moveTo>
                    <a:pt x="6811" y="1"/>
                  </a:moveTo>
                  <a:lnTo>
                    <a:pt x="2133" y="4663"/>
                  </a:lnTo>
                  <a:lnTo>
                    <a:pt x="2133" y="16836"/>
                  </a:lnTo>
                  <a:lnTo>
                    <a:pt x="2438" y="16836"/>
                  </a:lnTo>
                  <a:lnTo>
                    <a:pt x="2438" y="4800"/>
                  </a:lnTo>
                  <a:lnTo>
                    <a:pt x="6475" y="747"/>
                  </a:lnTo>
                  <a:lnTo>
                    <a:pt x="6475" y="11793"/>
                  </a:lnTo>
                  <a:lnTo>
                    <a:pt x="11534" y="11793"/>
                  </a:lnTo>
                  <a:lnTo>
                    <a:pt x="8197" y="15130"/>
                  </a:lnTo>
                  <a:lnTo>
                    <a:pt x="11640" y="18573"/>
                  </a:lnTo>
                  <a:lnTo>
                    <a:pt x="5668" y="24546"/>
                  </a:lnTo>
                  <a:lnTo>
                    <a:pt x="5668" y="41686"/>
                  </a:lnTo>
                  <a:lnTo>
                    <a:pt x="0" y="47369"/>
                  </a:lnTo>
                  <a:lnTo>
                    <a:pt x="0" y="56754"/>
                  </a:lnTo>
                  <a:lnTo>
                    <a:pt x="305" y="56754"/>
                  </a:lnTo>
                  <a:lnTo>
                    <a:pt x="305" y="47476"/>
                  </a:lnTo>
                  <a:lnTo>
                    <a:pt x="5973" y="41823"/>
                  </a:lnTo>
                  <a:lnTo>
                    <a:pt x="5973" y="24683"/>
                  </a:lnTo>
                  <a:lnTo>
                    <a:pt x="12082" y="18573"/>
                  </a:lnTo>
                  <a:lnTo>
                    <a:pt x="8639" y="15130"/>
                  </a:lnTo>
                  <a:lnTo>
                    <a:pt x="12265" y="11488"/>
                  </a:lnTo>
                  <a:lnTo>
                    <a:pt x="6811" y="11488"/>
                  </a:lnTo>
                  <a:lnTo>
                    <a:pt x="6811" y="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392" name="Google Shape;1392;p31"/>
            <p:cNvGrpSpPr/>
            <p:nvPr/>
          </p:nvGrpSpPr>
          <p:grpSpPr>
            <a:xfrm>
              <a:off x="58899" y="4608583"/>
              <a:ext cx="604346" cy="657081"/>
              <a:chOff x="58899" y="4608583"/>
              <a:chExt cx="604346" cy="657081"/>
            </a:xfrm>
          </p:grpSpPr>
          <p:grpSp>
            <p:nvGrpSpPr>
              <p:cNvPr id="1393" name="Google Shape;1393;p31"/>
              <p:cNvGrpSpPr/>
              <p:nvPr/>
            </p:nvGrpSpPr>
            <p:grpSpPr>
              <a:xfrm rot="10800000">
                <a:off x="58899" y="4608583"/>
                <a:ext cx="328346" cy="328531"/>
                <a:chOff x="3678700" y="407275"/>
                <a:chExt cx="708100" cy="708500"/>
              </a:xfrm>
            </p:grpSpPr>
            <p:sp>
              <p:nvSpPr>
                <p:cNvPr id="1394" name="Google Shape;1394;p31"/>
                <p:cNvSpPr/>
                <p:nvPr/>
              </p:nvSpPr>
              <p:spPr>
                <a:xfrm>
                  <a:off x="3678700" y="407275"/>
                  <a:ext cx="249875" cy="24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5" h="9996" extrusionOk="0">
                      <a:moveTo>
                        <a:pt x="8593" y="1"/>
                      </a:moveTo>
                      <a:lnTo>
                        <a:pt x="0" y="8594"/>
                      </a:lnTo>
                      <a:lnTo>
                        <a:pt x="1402" y="9996"/>
                      </a:lnTo>
                      <a:lnTo>
                        <a:pt x="9995" y="1403"/>
                      </a:lnTo>
                      <a:lnTo>
                        <a:pt x="8593" y="1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lt2">
                        <a:alpha val="46820"/>
                      </a:schemeClr>
                    </a:gs>
                    <a:gs pos="78000">
                      <a:schemeClr val="lt1">
                        <a:alpha val="46820"/>
                      </a:schemeClr>
                    </a:gs>
                    <a:gs pos="100000">
                      <a:schemeClr val="lt1">
                        <a:alpha val="4682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95" name="Google Shape;1395;p31"/>
                <p:cNvSpPr/>
                <p:nvPr/>
              </p:nvSpPr>
              <p:spPr>
                <a:xfrm>
                  <a:off x="3754875" y="483475"/>
                  <a:ext cx="249900" cy="249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6" h="9995" extrusionOk="0">
                      <a:moveTo>
                        <a:pt x="8593" y="0"/>
                      </a:moveTo>
                      <a:lnTo>
                        <a:pt x="0" y="8593"/>
                      </a:lnTo>
                      <a:lnTo>
                        <a:pt x="1402" y="9995"/>
                      </a:lnTo>
                      <a:lnTo>
                        <a:pt x="9995" y="1402"/>
                      </a:lnTo>
                      <a:lnTo>
                        <a:pt x="8593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lt2">
                        <a:alpha val="46820"/>
                      </a:schemeClr>
                    </a:gs>
                    <a:gs pos="78000">
                      <a:schemeClr val="lt1">
                        <a:alpha val="46820"/>
                      </a:schemeClr>
                    </a:gs>
                    <a:gs pos="100000">
                      <a:schemeClr val="lt1">
                        <a:alpha val="4682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96" name="Google Shape;1396;p31"/>
                <p:cNvSpPr/>
                <p:nvPr/>
              </p:nvSpPr>
              <p:spPr>
                <a:xfrm>
                  <a:off x="3831425" y="560025"/>
                  <a:ext cx="249900" cy="24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6" h="9996" extrusionOk="0">
                      <a:moveTo>
                        <a:pt x="8594" y="0"/>
                      </a:moveTo>
                      <a:lnTo>
                        <a:pt x="1" y="8594"/>
                      </a:lnTo>
                      <a:lnTo>
                        <a:pt x="1403" y="9995"/>
                      </a:lnTo>
                      <a:lnTo>
                        <a:pt x="9996" y="1402"/>
                      </a:lnTo>
                      <a:lnTo>
                        <a:pt x="8594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lt2">
                        <a:alpha val="46820"/>
                      </a:schemeClr>
                    </a:gs>
                    <a:gs pos="78000">
                      <a:schemeClr val="lt1">
                        <a:alpha val="46820"/>
                      </a:schemeClr>
                    </a:gs>
                    <a:gs pos="100000">
                      <a:schemeClr val="lt1">
                        <a:alpha val="4682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97" name="Google Shape;1397;p31"/>
                <p:cNvSpPr/>
                <p:nvPr/>
              </p:nvSpPr>
              <p:spPr>
                <a:xfrm>
                  <a:off x="3907625" y="636575"/>
                  <a:ext cx="249875" cy="24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5" h="9981" extrusionOk="0">
                      <a:moveTo>
                        <a:pt x="8593" y="1"/>
                      </a:moveTo>
                      <a:lnTo>
                        <a:pt x="0" y="8579"/>
                      </a:lnTo>
                      <a:lnTo>
                        <a:pt x="1402" y="9980"/>
                      </a:lnTo>
                      <a:lnTo>
                        <a:pt x="9995" y="1387"/>
                      </a:lnTo>
                      <a:lnTo>
                        <a:pt x="8593" y="1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lt2">
                        <a:alpha val="46820"/>
                      </a:schemeClr>
                    </a:gs>
                    <a:gs pos="78000">
                      <a:schemeClr val="lt1">
                        <a:alpha val="46820"/>
                      </a:schemeClr>
                    </a:gs>
                    <a:gs pos="100000">
                      <a:schemeClr val="lt1">
                        <a:alpha val="4682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98" name="Google Shape;1398;p31"/>
                <p:cNvSpPr/>
                <p:nvPr/>
              </p:nvSpPr>
              <p:spPr>
                <a:xfrm>
                  <a:off x="3984175" y="713150"/>
                  <a:ext cx="249900" cy="24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6" h="9996" extrusionOk="0">
                      <a:moveTo>
                        <a:pt x="8593" y="0"/>
                      </a:moveTo>
                      <a:lnTo>
                        <a:pt x="0" y="8593"/>
                      </a:lnTo>
                      <a:lnTo>
                        <a:pt x="1402" y="9995"/>
                      </a:lnTo>
                      <a:lnTo>
                        <a:pt x="9995" y="1402"/>
                      </a:lnTo>
                      <a:lnTo>
                        <a:pt x="8593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lt2">
                        <a:alpha val="46820"/>
                      </a:schemeClr>
                    </a:gs>
                    <a:gs pos="78000">
                      <a:schemeClr val="lt1">
                        <a:alpha val="46820"/>
                      </a:schemeClr>
                    </a:gs>
                    <a:gs pos="100000">
                      <a:schemeClr val="lt1">
                        <a:alpha val="4682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99" name="Google Shape;1399;p31"/>
                <p:cNvSpPr/>
                <p:nvPr/>
              </p:nvSpPr>
              <p:spPr>
                <a:xfrm>
                  <a:off x="4061125" y="789700"/>
                  <a:ext cx="249500" cy="24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80" h="9981" extrusionOk="0">
                      <a:moveTo>
                        <a:pt x="8593" y="1"/>
                      </a:moveTo>
                      <a:lnTo>
                        <a:pt x="0" y="8594"/>
                      </a:lnTo>
                      <a:lnTo>
                        <a:pt x="1402" y="9980"/>
                      </a:lnTo>
                      <a:lnTo>
                        <a:pt x="9980" y="1402"/>
                      </a:lnTo>
                      <a:lnTo>
                        <a:pt x="8593" y="1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lt2">
                        <a:alpha val="46820"/>
                      </a:schemeClr>
                    </a:gs>
                    <a:gs pos="78000">
                      <a:schemeClr val="lt1">
                        <a:alpha val="46820"/>
                      </a:schemeClr>
                    </a:gs>
                    <a:gs pos="100000">
                      <a:schemeClr val="lt1">
                        <a:alpha val="4682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00" name="Google Shape;1400;p31"/>
                <p:cNvSpPr/>
                <p:nvPr/>
              </p:nvSpPr>
              <p:spPr>
                <a:xfrm>
                  <a:off x="4136925" y="865875"/>
                  <a:ext cx="249875" cy="24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5" h="9996" extrusionOk="0">
                      <a:moveTo>
                        <a:pt x="8593" y="1"/>
                      </a:moveTo>
                      <a:lnTo>
                        <a:pt x="0" y="8594"/>
                      </a:lnTo>
                      <a:lnTo>
                        <a:pt x="1402" y="9996"/>
                      </a:lnTo>
                      <a:lnTo>
                        <a:pt x="9995" y="1403"/>
                      </a:lnTo>
                      <a:lnTo>
                        <a:pt x="8593" y="1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lt2">
                        <a:alpha val="46820"/>
                      </a:schemeClr>
                    </a:gs>
                    <a:gs pos="78000">
                      <a:schemeClr val="lt1">
                        <a:alpha val="46820"/>
                      </a:schemeClr>
                    </a:gs>
                    <a:gs pos="100000">
                      <a:schemeClr val="lt1">
                        <a:alpha val="4682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401" name="Google Shape;1401;p31"/>
              <p:cNvGrpSpPr/>
              <p:nvPr/>
            </p:nvGrpSpPr>
            <p:grpSpPr>
              <a:xfrm rot="10800000">
                <a:off x="334899" y="4608583"/>
                <a:ext cx="328346" cy="328531"/>
                <a:chOff x="3678700" y="407275"/>
                <a:chExt cx="708100" cy="708500"/>
              </a:xfrm>
            </p:grpSpPr>
            <p:sp>
              <p:nvSpPr>
                <p:cNvPr id="1402" name="Google Shape;1402;p31"/>
                <p:cNvSpPr/>
                <p:nvPr/>
              </p:nvSpPr>
              <p:spPr>
                <a:xfrm>
                  <a:off x="3678700" y="407275"/>
                  <a:ext cx="249875" cy="24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5" h="9996" extrusionOk="0">
                      <a:moveTo>
                        <a:pt x="8593" y="1"/>
                      </a:moveTo>
                      <a:lnTo>
                        <a:pt x="0" y="8594"/>
                      </a:lnTo>
                      <a:lnTo>
                        <a:pt x="1402" y="9996"/>
                      </a:lnTo>
                      <a:lnTo>
                        <a:pt x="9995" y="1403"/>
                      </a:lnTo>
                      <a:lnTo>
                        <a:pt x="8593" y="1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C0A9E">
                        <a:alpha val="37254"/>
                        <a:alpha val="46820"/>
                      </a:srgbClr>
                    </a:gs>
                    <a:gs pos="100000">
                      <a:srgbClr val="FFFFFF">
                        <a:alpha val="0"/>
                        <a:alpha val="46820"/>
                      </a:srgbClr>
                    </a:gs>
                  </a:gsLst>
                  <a:lin ang="13500032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03" name="Google Shape;1403;p31"/>
                <p:cNvSpPr/>
                <p:nvPr/>
              </p:nvSpPr>
              <p:spPr>
                <a:xfrm>
                  <a:off x="3754875" y="483475"/>
                  <a:ext cx="249900" cy="249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6" h="9995" extrusionOk="0">
                      <a:moveTo>
                        <a:pt x="8593" y="0"/>
                      </a:moveTo>
                      <a:lnTo>
                        <a:pt x="0" y="8593"/>
                      </a:lnTo>
                      <a:lnTo>
                        <a:pt x="1402" y="9995"/>
                      </a:lnTo>
                      <a:lnTo>
                        <a:pt x="9995" y="1402"/>
                      </a:lnTo>
                      <a:lnTo>
                        <a:pt x="8593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C0A9E">
                        <a:alpha val="37254"/>
                        <a:alpha val="46820"/>
                      </a:srgbClr>
                    </a:gs>
                    <a:gs pos="100000">
                      <a:srgbClr val="FFFFFF">
                        <a:alpha val="0"/>
                        <a:alpha val="46820"/>
                      </a:srgbClr>
                    </a:gs>
                  </a:gsLst>
                  <a:lin ang="13500032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04" name="Google Shape;1404;p31"/>
                <p:cNvSpPr/>
                <p:nvPr/>
              </p:nvSpPr>
              <p:spPr>
                <a:xfrm>
                  <a:off x="3831425" y="560025"/>
                  <a:ext cx="249900" cy="24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6" h="9996" extrusionOk="0">
                      <a:moveTo>
                        <a:pt x="8594" y="0"/>
                      </a:moveTo>
                      <a:lnTo>
                        <a:pt x="1" y="8594"/>
                      </a:lnTo>
                      <a:lnTo>
                        <a:pt x="1403" y="9995"/>
                      </a:lnTo>
                      <a:lnTo>
                        <a:pt x="9996" y="1402"/>
                      </a:lnTo>
                      <a:lnTo>
                        <a:pt x="8594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C0A9E">
                        <a:alpha val="37254"/>
                        <a:alpha val="46820"/>
                      </a:srgbClr>
                    </a:gs>
                    <a:gs pos="100000">
                      <a:srgbClr val="FFFFFF">
                        <a:alpha val="0"/>
                        <a:alpha val="46820"/>
                      </a:srgbClr>
                    </a:gs>
                  </a:gsLst>
                  <a:lin ang="13500032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05" name="Google Shape;1405;p31"/>
                <p:cNvSpPr/>
                <p:nvPr/>
              </p:nvSpPr>
              <p:spPr>
                <a:xfrm>
                  <a:off x="3907625" y="636575"/>
                  <a:ext cx="249875" cy="24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5" h="9981" extrusionOk="0">
                      <a:moveTo>
                        <a:pt x="8593" y="1"/>
                      </a:moveTo>
                      <a:lnTo>
                        <a:pt x="0" y="8579"/>
                      </a:lnTo>
                      <a:lnTo>
                        <a:pt x="1402" y="9980"/>
                      </a:lnTo>
                      <a:lnTo>
                        <a:pt x="9995" y="1387"/>
                      </a:lnTo>
                      <a:lnTo>
                        <a:pt x="8593" y="1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C0A9E">
                        <a:alpha val="37254"/>
                        <a:alpha val="46820"/>
                      </a:srgbClr>
                    </a:gs>
                    <a:gs pos="100000">
                      <a:srgbClr val="FFFFFF">
                        <a:alpha val="0"/>
                        <a:alpha val="46820"/>
                      </a:srgbClr>
                    </a:gs>
                  </a:gsLst>
                  <a:lin ang="13500032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06" name="Google Shape;1406;p31"/>
                <p:cNvSpPr/>
                <p:nvPr/>
              </p:nvSpPr>
              <p:spPr>
                <a:xfrm>
                  <a:off x="3984175" y="713150"/>
                  <a:ext cx="249900" cy="24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6" h="9996" extrusionOk="0">
                      <a:moveTo>
                        <a:pt x="8593" y="0"/>
                      </a:moveTo>
                      <a:lnTo>
                        <a:pt x="0" y="8593"/>
                      </a:lnTo>
                      <a:lnTo>
                        <a:pt x="1402" y="9995"/>
                      </a:lnTo>
                      <a:lnTo>
                        <a:pt x="9995" y="1402"/>
                      </a:lnTo>
                      <a:lnTo>
                        <a:pt x="8593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C0A9E">
                        <a:alpha val="37254"/>
                        <a:alpha val="46820"/>
                      </a:srgbClr>
                    </a:gs>
                    <a:gs pos="100000">
                      <a:srgbClr val="FFFFFF">
                        <a:alpha val="0"/>
                        <a:alpha val="46820"/>
                      </a:srgbClr>
                    </a:gs>
                  </a:gsLst>
                  <a:lin ang="13500032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07" name="Google Shape;1407;p31"/>
                <p:cNvSpPr/>
                <p:nvPr/>
              </p:nvSpPr>
              <p:spPr>
                <a:xfrm>
                  <a:off x="4061125" y="789700"/>
                  <a:ext cx="249500" cy="24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80" h="9981" extrusionOk="0">
                      <a:moveTo>
                        <a:pt x="8593" y="1"/>
                      </a:moveTo>
                      <a:lnTo>
                        <a:pt x="0" y="8594"/>
                      </a:lnTo>
                      <a:lnTo>
                        <a:pt x="1402" y="9980"/>
                      </a:lnTo>
                      <a:lnTo>
                        <a:pt x="9980" y="1402"/>
                      </a:lnTo>
                      <a:lnTo>
                        <a:pt x="8593" y="1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C0A9E">
                        <a:alpha val="37254"/>
                        <a:alpha val="46820"/>
                      </a:srgbClr>
                    </a:gs>
                    <a:gs pos="100000">
                      <a:srgbClr val="FFFFFF">
                        <a:alpha val="0"/>
                        <a:alpha val="46820"/>
                      </a:srgbClr>
                    </a:gs>
                  </a:gsLst>
                  <a:lin ang="13500032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08" name="Google Shape;1408;p31"/>
                <p:cNvSpPr/>
                <p:nvPr/>
              </p:nvSpPr>
              <p:spPr>
                <a:xfrm>
                  <a:off x="4136925" y="865875"/>
                  <a:ext cx="249875" cy="24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5" h="9996" extrusionOk="0">
                      <a:moveTo>
                        <a:pt x="8593" y="1"/>
                      </a:moveTo>
                      <a:lnTo>
                        <a:pt x="0" y="8594"/>
                      </a:lnTo>
                      <a:lnTo>
                        <a:pt x="1402" y="9996"/>
                      </a:lnTo>
                      <a:lnTo>
                        <a:pt x="9995" y="1403"/>
                      </a:lnTo>
                      <a:lnTo>
                        <a:pt x="8593" y="1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C0A9E">
                        <a:alpha val="37254"/>
                        <a:alpha val="46820"/>
                      </a:srgbClr>
                    </a:gs>
                    <a:gs pos="100000">
                      <a:srgbClr val="FFFFFF">
                        <a:alpha val="0"/>
                        <a:alpha val="46820"/>
                      </a:srgbClr>
                    </a:gs>
                  </a:gsLst>
                  <a:lin ang="13500032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409" name="Google Shape;1409;p31"/>
              <p:cNvGrpSpPr/>
              <p:nvPr/>
            </p:nvGrpSpPr>
            <p:grpSpPr>
              <a:xfrm rot="10800000">
                <a:off x="282574" y="4937133"/>
                <a:ext cx="328346" cy="328531"/>
                <a:chOff x="3678700" y="407275"/>
                <a:chExt cx="708100" cy="708500"/>
              </a:xfrm>
            </p:grpSpPr>
            <p:sp>
              <p:nvSpPr>
                <p:cNvPr id="1410" name="Google Shape;1410;p31"/>
                <p:cNvSpPr/>
                <p:nvPr/>
              </p:nvSpPr>
              <p:spPr>
                <a:xfrm>
                  <a:off x="3678700" y="407275"/>
                  <a:ext cx="249875" cy="24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5" h="9996" extrusionOk="0">
                      <a:moveTo>
                        <a:pt x="8593" y="1"/>
                      </a:moveTo>
                      <a:lnTo>
                        <a:pt x="0" y="8594"/>
                      </a:lnTo>
                      <a:lnTo>
                        <a:pt x="1402" y="9996"/>
                      </a:lnTo>
                      <a:lnTo>
                        <a:pt x="9995" y="1403"/>
                      </a:lnTo>
                      <a:lnTo>
                        <a:pt x="8593" y="1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C0A9E">
                        <a:alpha val="37254"/>
                        <a:alpha val="46820"/>
                      </a:srgbClr>
                    </a:gs>
                    <a:gs pos="100000">
                      <a:srgbClr val="FFFFFF">
                        <a:alpha val="0"/>
                        <a:alpha val="46820"/>
                      </a:srgbClr>
                    </a:gs>
                  </a:gsLst>
                  <a:lin ang="13500032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11" name="Google Shape;1411;p31"/>
                <p:cNvSpPr/>
                <p:nvPr/>
              </p:nvSpPr>
              <p:spPr>
                <a:xfrm>
                  <a:off x="3754875" y="483475"/>
                  <a:ext cx="249900" cy="249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6" h="9995" extrusionOk="0">
                      <a:moveTo>
                        <a:pt x="8593" y="0"/>
                      </a:moveTo>
                      <a:lnTo>
                        <a:pt x="0" y="8593"/>
                      </a:lnTo>
                      <a:lnTo>
                        <a:pt x="1402" y="9995"/>
                      </a:lnTo>
                      <a:lnTo>
                        <a:pt x="9995" y="1402"/>
                      </a:lnTo>
                      <a:lnTo>
                        <a:pt x="8593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C0A9E">
                        <a:alpha val="37254"/>
                        <a:alpha val="46820"/>
                      </a:srgbClr>
                    </a:gs>
                    <a:gs pos="100000">
                      <a:srgbClr val="FFFFFF">
                        <a:alpha val="0"/>
                        <a:alpha val="46820"/>
                      </a:srgbClr>
                    </a:gs>
                  </a:gsLst>
                  <a:lin ang="13500032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12" name="Google Shape;1412;p31"/>
                <p:cNvSpPr/>
                <p:nvPr/>
              </p:nvSpPr>
              <p:spPr>
                <a:xfrm>
                  <a:off x="3831425" y="560025"/>
                  <a:ext cx="249900" cy="24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6" h="9996" extrusionOk="0">
                      <a:moveTo>
                        <a:pt x="8594" y="0"/>
                      </a:moveTo>
                      <a:lnTo>
                        <a:pt x="1" y="8594"/>
                      </a:lnTo>
                      <a:lnTo>
                        <a:pt x="1403" y="9995"/>
                      </a:lnTo>
                      <a:lnTo>
                        <a:pt x="9996" y="1402"/>
                      </a:lnTo>
                      <a:lnTo>
                        <a:pt x="8594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C0A9E">
                        <a:alpha val="37254"/>
                        <a:alpha val="46820"/>
                      </a:srgbClr>
                    </a:gs>
                    <a:gs pos="100000">
                      <a:srgbClr val="FFFFFF">
                        <a:alpha val="0"/>
                        <a:alpha val="46820"/>
                      </a:srgbClr>
                    </a:gs>
                  </a:gsLst>
                  <a:lin ang="13500032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13" name="Google Shape;1413;p31"/>
                <p:cNvSpPr/>
                <p:nvPr/>
              </p:nvSpPr>
              <p:spPr>
                <a:xfrm>
                  <a:off x="3907625" y="636575"/>
                  <a:ext cx="249875" cy="24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5" h="9981" extrusionOk="0">
                      <a:moveTo>
                        <a:pt x="8593" y="1"/>
                      </a:moveTo>
                      <a:lnTo>
                        <a:pt x="0" y="8579"/>
                      </a:lnTo>
                      <a:lnTo>
                        <a:pt x="1402" y="9980"/>
                      </a:lnTo>
                      <a:lnTo>
                        <a:pt x="9995" y="1387"/>
                      </a:lnTo>
                      <a:lnTo>
                        <a:pt x="8593" y="1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C0A9E">
                        <a:alpha val="37254"/>
                        <a:alpha val="46820"/>
                      </a:srgbClr>
                    </a:gs>
                    <a:gs pos="100000">
                      <a:srgbClr val="FFFFFF">
                        <a:alpha val="0"/>
                        <a:alpha val="46820"/>
                      </a:srgbClr>
                    </a:gs>
                  </a:gsLst>
                  <a:lin ang="13500032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14" name="Google Shape;1414;p31"/>
                <p:cNvSpPr/>
                <p:nvPr/>
              </p:nvSpPr>
              <p:spPr>
                <a:xfrm>
                  <a:off x="3984175" y="713150"/>
                  <a:ext cx="249900" cy="24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6" h="9996" extrusionOk="0">
                      <a:moveTo>
                        <a:pt x="8593" y="0"/>
                      </a:moveTo>
                      <a:lnTo>
                        <a:pt x="0" y="8593"/>
                      </a:lnTo>
                      <a:lnTo>
                        <a:pt x="1402" y="9995"/>
                      </a:lnTo>
                      <a:lnTo>
                        <a:pt x="9995" y="1402"/>
                      </a:lnTo>
                      <a:lnTo>
                        <a:pt x="8593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C0A9E">
                        <a:alpha val="37254"/>
                        <a:alpha val="46820"/>
                      </a:srgbClr>
                    </a:gs>
                    <a:gs pos="100000">
                      <a:srgbClr val="FFFFFF">
                        <a:alpha val="0"/>
                        <a:alpha val="46820"/>
                      </a:srgbClr>
                    </a:gs>
                  </a:gsLst>
                  <a:lin ang="13500032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15" name="Google Shape;1415;p31"/>
                <p:cNvSpPr/>
                <p:nvPr/>
              </p:nvSpPr>
              <p:spPr>
                <a:xfrm>
                  <a:off x="4061125" y="789700"/>
                  <a:ext cx="249500" cy="24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80" h="9981" extrusionOk="0">
                      <a:moveTo>
                        <a:pt x="8593" y="1"/>
                      </a:moveTo>
                      <a:lnTo>
                        <a:pt x="0" y="8594"/>
                      </a:lnTo>
                      <a:lnTo>
                        <a:pt x="1402" y="9980"/>
                      </a:lnTo>
                      <a:lnTo>
                        <a:pt x="9980" y="1402"/>
                      </a:lnTo>
                      <a:lnTo>
                        <a:pt x="8593" y="1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C0A9E">
                        <a:alpha val="37254"/>
                        <a:alpha val="46820"/>
                      </a:srgbClr>
                    </a:gs>
                    <a:gs pos="100000">
                      <a:srgbClr val="FFFFFF">
                        <a:alpha val="0"/>
                        <a:alpha val="46820"/>
                      </a:srgbClr>
                    </a:gs>
                  </a:gsLst>
                  <a:lin ang="13500032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16" name="Google Shape;1416;p31"/>
                <p:cNvSpPr/>
                <p:nvPr/>
              </p:nvSpPr>
              <p:spPr>
                <a:xfrm>
                  <a:off x="4136925" y="865875"/>
                  <a:ext cx="249875" cy="24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5" h="9996" extrusionOk="0">
                      <a:moveTo>
                        <a:pt x="8593" y="1"/>
                      </a:moveTo>
                      <a:lnTo>
                        <a:pt x="0" y="8594"/>
                      </a:lnTo>
                      <a:lnTo>
                        <a:pt x="1402" y="9996"/>
                      </a:lnTo>
                      <a:lnTo>
                        <a:pt x="9995" y="1403"/>
                      </a:lnTo>
                      <a:lnTo>
                        <a:pt x="8593" y="1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C0A9E">
                        <a:alpha val="37254"/>
                        <a:alpha val="46820"/>
                      </a:srgbClr>
                    </a:gs>
                    <a:gs pos="100000">
                      <a:srgbClr val="FFFFFF">
                        <a:alpha val="0"/>
                        <a:alpha val="46820"/>
                      </a:srgbClr>
                    </a:gs>
                  </a:gsLst>
                  <a:lin ang="13500032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1417" name="Google Shape;1417;p31"/>
            <p:cNvGrpSpPr/>
            <p:nvPr/>
          </p:nvGrpSpPr>
          <p:grpSpPr>
            <a:xfrm>
              <a:off x="-923150" y="4796551"/>
              <a:ext cx="4558967" cy="134100"/>
              <a:chOff x="796100" y="3019701"/>
              <a:chExt cx="4558967" cy="134100"/>
            </a:xfrm>
          </p:grpSpPr>
          <p:sp>
            <p:nvSpPr>
              <p:cNvPr id="1418" name="Google Shape;1418;p31"/>
              <p:cNvSpPr/>
              <p:nvPr/>
            </p:nvSpPr>
            <p:spPr>
              <a:xfrm>
                <a:off x="5220967" y="3019701"/>
                <a:ext cx="134100" cy="134100"/>
              </a:xfrm>
              <a:prstGeom prst="ellipse">
                <a:avLst/>
              </a:prstGeom>
              <a:noFill/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1419" name="Google Shape;1419;p31"/>
              <p:cNvCxnSpPr/>
              <p:nvPr/>
            </p:nvCxnSpPr>
            <p:spPr>
              <a:xfrm>
                <a:off x="796100" y="3086750"/>
                <a:ext cx="44628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1420" name="Google Shape;1420;p31"/>
              <p:cNvSpPr/>
              <p:nvPr/>
            </p:nvSpPr>
            <p:spPr>
              <a:xfrm>
                <a:off x="5251079" y="3049843"/>
                <a:ext cx="73800" cy="738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054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8"/>
          <p:cNvSpPr txBox="1">
            <a:spLocks noGrp="1"/>
          </p:cNvSpPr>
          <p:nvPr>
            <p:ph type="title"/>
          </p:nvPr>
        </p:nvSpPr>
        <p:spPr>
          <a:xfrm>
            <a:off x="713225" y="2122600"/>
            <a:ext cx="7297500" cy="91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grpSp>
        <p:nvGrpSpPr>
          <p:cNvPr id="366" name="Google Shape;366;p8"/>
          <p:cNvGrpSpPr/>
          <p:nvPr/>
        </p:nvGrpSpPr>
        <p:grpSpPr>
          <a:xfrm>
            <a:off x="6475811" y="-1541623"/>
            <a:ext cx="2583360" cy="2409685"/>
            <a:chOff x="6475811" y="-1541623"/>
            <a:chExt cx="2583360" cy="2409685"/>
          </a:xfrm>
        </p:grpSpPr>
        <p:grpSp>
          <p:nvGrpSpPr>
            <p:cNvPr id="367" name="Google Shape;367;p8"/>
            <p:cNvGrpSpPr/>
            <p:nvPr/>
          </p:nvGrpSpPr>
          <p:grpSpPr>
            <a:xfrm rot="-5400000">
              <a:off x="5879041" y="-944853"/>
              <a:ext cx="2133442" cy="939904"/>
              <a:chOff x="-149984" y="3754784"/>
              <a:chExt cx="2133442" cy="939904"/>
            </a:xfrm>
          </p:grpSpPr>
          <p:sp>
            <p:nvSpPr>
              <p:cNvPr id="368" name="Google Shape;368;p8"/>
              <p:cNvSpPr/>
              <p:nvPr/>
            </p:nvSpPr>
            <p:spPr>
              <a:xfrm rot="5400000">
                <a:off x="707379" y="3056155"/>
                <a:ext cx="577450" cy="1974708"/>
              </a:xfrm>
              <a:custGeom>
                <a:avLst/>
                <a:gdLst/>
                <a:ahLst/>
                <a:cxnLst/>
                <a:rect l="l" t="t" r="r" b="b"/>
                <a:pathLst>
                  <a:path w="14079" h="48146" extrusionOk="0">
                    <a:moveTo>
                      <a:pt x="13866" y="0"/>
                    </a:moveTo>
                    <a:lnTo>
                      <a:pt x="5867" y="7999"/>
                    </a:lnTo>
                    <a:lnTo>
                      <a:pt x="5836" y="8045"/>
                    </a:lnTo>
                    <a:lnTo>
                      <a:pt x="5836" y="31737"/>
                    </a:lnTo>
                    <a:lnTo>
                      <a:pt x="1" y="37541"/>
                    </a:lnTo>
                    <a:lnTo>
                      <a:pt x="1" y="48146"/>
                    </a:lnTo>
                    <a:lnTo>
                      <a:pt x="306" y="48146"/>
                    </a:lnTo>
                    <a:lnTo>
                      <a:pt x="306" y="37679"/>
                    </a:lnTo>
                    <a:lnTo>
                      <a:pt x="6141" y="31874"/>
                    </a:lnTo>
                    <a:lnTo>
                      <a:pt x="6141" y="8167"/>
                    </a:lnTo>
                    <a:lnTo>
                      <a:pt x="14079" y="229"/>
                    </a:lnTo>
                    <a:lnTo>
                      <a:pt x="13866" y="0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9" name="Google Shape;369;p8"/>
              <p:cNvSpPr/>
              <p:nvPr/>
            </p:nvSpPr>
            <p:spPr>
              <a:xfrm rot="5400000">
                <a:off x="391825" y="3465468"/>
                <a:ext cx="687411" cy="1771028"/>
              </a:xfrm>
              <a:custGeom>
                <a:avLst/>
                <a:gdLst/>
                <a:ahLst/>
                <a:cxnLst/>
                <a:rect l="l" t="t" r="r" b="b"/>
                <a:pathLst>
                  <a:path w="16760" h="43180" extrusionOk="0">
                    <a:moveTo>
                      <a:pt x="16531" y="1"/>
                    </a:moveTo>
                    <a:lnTo>
                      <a:pt x="4403" y="12159"/>
                    </a:lnTo>
                    <a:lnTo>
                      <a:pt x="4342" y="12190"/>
                    </a:lnTo>
                    <a:lnTo>
                      <a:pt x="4342" y="25734"/>
                    </a:lnTo>
                    <a:lnTo>
                      <a:pt x="0" y="30077"/>
                    </a:lnTo>
                    <a:lnTo>
                      <a:pt x="8746" y="38822"/>
                    </a:lnTo>
                    <a:lnTo>
                      <a:pt x="8746" y="43180"/>
                    </a:lnTo>
                    <a:lnTo>
                      <a:pt x="9066" y="43180"/>
                    </a:lnTo>
                    <a:lnTo>
                      <a:pt x="9066" y="38700"/>
                    </a:lnTo>
                    <a:lnTo>
                      <a:pt x="442" y="30077"/>
                    </a:lnTo>
                    <a:lnTo>
                      <a:pt x="4662" y="25872"/>
                    </a:lnTo>
                    <a:lnTo>
                      <a:pt x="4662" y="12327"/>
                    </a:lnTo>
                    <a:lnTo>
                      <a:pt x="16760" y="230"/>
                    </a:lnTo>
                    <a:lnTo>
                      <a:pt x="16531" y="1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70" name="Google Shape;370;p8"/>
            <p:cNvSpPr/>
            <p:nvPr/>
          </p:nvSpPr>
          <p:spPr>
            <a:xfrm rot="5400000">
              <a:off x="7783092" y="-770470"/>
              <a:ext cx="577450" cy="1974708"/>
            </a:xfrm>
            <a:custGeom>
              <a:avLst/>
              <a:gdLst/>
              <a:ahLst/>
              <a:cxnLst/>
              <a:rect l="l" t="t" r="r" b="b"/>
              <a:pathLst>
                <a:path w="14079" h="48146" extrusionOk="0">
                  <a:moveTo>
                    <a:pt x="13866" y="0"/>
                  </a:moveTo>
                  <a:lnTo>
                    <a:pt x="5867" y="7999"/>
                  </a:lnTo>
                  <a:lnTo>
                    <a:pt x="5836" y="8045"/>
                  </a:lnTo>
                  <a:lnTo>
                    <a:pt x="5836" y="31737"/>
                  </a:lnTo>
                  <a:lnTo>
                    <a:pt x="1" y="37541"/>
                  </a:lnTo>
                  <a:lnTo>
                    <a:pt x="1" y="48146"/>
                  </a:lnTo>
                  <a:lnTo>
                    <a:pt x="306" y="48146"/>
                  </a:lnTo>
                  <a:lnTo>
                    <a:pt x="306" y="37679"/>
                  </a:lnTo>
                  <a:lnTo>
                    <a:pt x="6141" y="31874"/>
                  </a:lnTo>
                  <a:lnTo>
                    <a:pt x="6141" y="8167"/>
                  </a:lnTo>
                  <a:lnTo>
                    <a:pt x="14079" y="229"/>
                  </a:lnTo>
                  <a:lnTo>
                    <a:pt x="13866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78000">
                  <a:schemeClr val="lt1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8"/>
            <p:cNvSpPr/>
            <p:nvPr/>
          </p:nvSpPr>
          <p:spPr>
            <a:xfrm rot="5400000">
              <a:off x="7617537" y="-361157"/>
              <a:ext cx="687411" cy="1771028"/>
            </a:xfrm>
            <a:custGeom>
              <a:avLst/>
              <a:gdLst/>
              <a:ahLst/>
              <a:cxnLst/>
              <a:rect l="l" t="t" r="r" b="b"/>
              <a:pathLst>
                <a:path w="16760" h="43180" extrusionOk="0">
                  <a:moveTo>
                    <a:pt x="16531" y="1"/>
                  </a:moveTo>
                  <a:lnTo>
                    <a:pt x="4403" y="12159"/>
                  </a:lnTo>
                  <a:lnTo>
                    <a:pt x="4342" y="12190"/>
                  </a:lnTo>
                  <a:lnTo>
                    <a:pt x="4342" y="25734"/>
                  </a:lnTo>
                  <a:lnTo>
                    <a:pt x="0" y="30077"/>
                  </a:lnTo>
                  <a:lnTo>
                    <a:pt x="8746" y="38822"/>
                  </a:lnTo>
                  <a:lnTo>
                    <a:pt x="8746" y="43180"/>
                  </a:lnTo>
                  <a:lnTo>
                    <a:pt x="9066" y="43180"/>
                  </a:lnTo>
                  <a:lnTo>
                    <a:pt x="9066" y="38700"/>
                  </a:lnTo>
                  <a:lnTo>
                    <a:pt x="442" y="30077"/>
                  </a:lnTo>
                  <a:lnTo>
                    <a:pt x="4662" y="25872"/>
                  </a:lnTo>
                  <a:lnTo>
                    <a:pt x="4662" y="12327"/>
                  </a:lnTo>
                  <a:lnTo>
                    <a:pt x="16760" y="230"/>
                  </a:lnTo>
                  <a:lnTo>
                    <a:pt x="16531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78000">
                  <a:schemeClr val="lt1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72" name="Google Shape;372;p8"/>
            <p:cNvGrpSpPr/>
            <p:nvPr/>
          </p:nvGrpSpPr>
          <p:grpSpPr>
            <a:xfrm>
              <a:off x="7741638" y="-258450"/>
              <a:ext cx="439200" cy="439100"/>
              <a:chOff x="1101075" y="2142375"/>
              <a:chExt cx="439200" cy="439100"/>
            </a:xfrm>
          </p:grpSpPr>
          <p:sp>
            <p:nvSpPr>
              <p:cNvPr id="373" name="Google Shape;373;p8"/>
              <p:cNvSpPr/>
              <p:nvPr/>
            </p:nvSpPr>
            <p:spPr>
              <a:xfrm>
                <a:off x="1101075" y="2142375"/>
                <a:ext cx="439200" cy="439100"/>
              </a:xfrm>
              <a:custGeom>
                <a:avLst/>
                <a:gdLst/>
                <a:ahLst/>
                <a:cxnLst/>
                <a:rect l="l" t="t" r="r" b="b"/>
                <a:pathLst>
                  <a:path w="17568" h="17564" extrusionOk="0">
                    <a:moveTo>
                      <a:pt x="8792" y="1291"/>
                    </a:moveTo>
                    <a:cubicBezTo>
                      <a:pt x="10711" y="1291"/>
                      <a:pt x="12631" y="2008"/>
                      <a:pt x="14094" y="3501"/>
                    </a:cubicBezTo>
                    <a:cubicBezTo>
                      <a:pt x="15526" y="4902"/>
                      <a:pt x="16303" y="6807"/>
                      <a:pt x="16303" y="8803"/>
                    </a:cubicBezTo>
                    <a:cubicBezTo>
                      <a:pt x="16303" y="10814"/>
                      <a:pt x="15526" y="12688"/>
                      <a:pt x="14094" y="14120"/>
                    </a:cubicBezTo>
                    <a:cubicBezTo>
                      <a:pt x="12692" y="15552"/>
                      <a:pt x="10788" y="16329"/>
                      <a:pt x="8792" y="16329"/>
                    </a:cubicBezTo>
                    <a:cubicBezTo>
                      <a:pt x="6780" y="16329"/>
                      <a:pt x="4906" y="15552"/>
                      <a:pt x="3474" y="14120"/>
                    </a:cubicBezTo>
                    <a:cubicBezTo>
                      <a:pt x="2042" y="12718"/>
                      <a:pt x="1265" y="10814"/>
                      <a:pt x="1265" y="8803"/>
                    </a:cubicBezTo>
                    <a:cubicBezTo>
                      <a:pt x="1265" y="6807"/>
                      <a:pt x="2042" y="4918"/>
                      <a:pt x="3474" y="3501"/>
                    </a:cubicBezTo>
                    <a:cubicBezTo>
                      <a:pt x="4937" y="2023"/>
                      <a:pt x="6857" y="1291"/>
                      <a:pt x="8792" y="1291"/>
                    </a:cubicBezTo>
                    <a:close/>
                    <a:moveTo>
                      <a:pt x="8784" y="0"/>
                    </a:moveTo>
                    <a:cubicBezTo>
                      <a:pt x="6537" y="0"/>
                      <a:pt x="4289" y="857"/>
                      <a:pt x="2575" y="2571"/>
                    </a:cubicBezTo>
                    <a:cubicBezTo>
                      <a:pt x="915" y="4232"/>
                      <a:pt x="1" y="6441"/>
                      <a:pt x="1" y="8788"/>
                    </a:cubicBezTo>
                    <a:cubicBezTo>
                      <a:pt x="1" y="11134"/>
                      <a:pt x="915" y="13343"/>
                      <a:pt x="2575" y="15004"/>
                    </a:cubicBezTo>
                    <a:cubicBezTo>
                      <a:pt x="4236" y="16649"/>
                      <a:pt x="6445" y="17563"/>
                      <a:pt x="8792" y="17563"/>
                    </a:cubicBezTo>
                    <a:cubicBezTo>
                      <a:pt x="11123" y="17563"/>
                      <a:pt x="13332" y="16649"/>
                      <a:pt x="14993" y="15004"/>
                    </a:cubicBezTo>
                    <a:cubicBezTo>
                      <a:pt x="16653" y="13343"/>
                      <a:pt x="17568" y="11134"/>
                      <a:pt x="17568" y="8788"/>
                    </a:cubicBezTo>
                    <a:cubicBezTo>
                      <a:pt x="17568" y="6441"/>
                      <a:pt x="16653" y="4232"/>
                      <a:pt x="14993" y="2571"/>
                    </a:cubicBezTo>
                    <a:cubicBezTo>
                      <a:pt x="13279" y="857"/>
                      <a:pt x="11031" y="0"/>
                      <a:pt x="8784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78000">
                    <a:schemeClr val="lt1"/>
                  </a:gs>
                  <a:gs pos="100000">
                    <a:schemeClr val="lt1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4" name="Google Shape;374;p8"/>
              <p:cNvSpPr/>
              <p:nvPr/>
            </p:nvSpPr>
            <p:spPr>
              <a:xfrm>
                <a:off x="1189450" y="2242350"/>
                <a:ext cx="262850" cy="239700"/>
              </a:xfrm>
              <a:custGeom>
                <a:avLst/>
                <a:gdLst/>
                <a:ahLst/>
                <a:cxnLst/>
                <a:rect l="l" t="t" r="r" b="b"/>
                <a:pathLst>
                  <a:path w="10514" h="9588" extrusionOk="0">
                    <a:moveTo>
                      <a:pt x="5257" y="1269"/>
                    </a:moveTo>
                    <a:cubicBezTo>
                      <a:pt x="6171" y="1269"/>
                      <a:pt x="7054" y="1604"/>
                      <a:pt x="7771" y="2290"/>
                    </a:cubicBezTo>
                    <a:cubicBezTo>
                      <a:pt x="9127" y="3692"/>
                      <a:pt x="9127" y="5931"/>
                      <a:pt x="7771" y="7302"/>
                    </a:cubicBezTo>
                    <a:cubicBezTo>
                      <a:pt x="7070" y="7988"/>
                      <a:pt x="6159" y="8331"/>
                      <a:pt x="5253" y="8331"/>
                    </a:cubicBezTo>
                    <a:cubicBezTo>
                      <a:pt x="4346" y="8331"/>
                      <a:pt x="3444" y="7988"/>
                      <a:pt x="2758" y="7302"/>
                    </a:cubicBezTo>
                    <a:cubicBezTo>
                      <a:pt x="1387" y="5916"/>
                      <a:pt x="1387" y="3661"/>
                      <a:pt x="2758" y="2290"/>
                    </a:cubicBezTo>
                    <a:cubicBezTo>
                      <a:pt x="3444" y="1604"/>
                      <a:pt x="4342" y="1269"/>
                      <a:pt x="5257" y="1269"/>
                    </a:cubicBezTo>
                    <a:close/>
                    <a:moveTo>
                      <a:pt x="5255" y="1"/>
                    </a:moveTo>
                    <a:cubicBezTo>
                      <a:pt x="4026" y="1"/>
                      <a:pt x="2796" y="469"/>
                      <a:pt x="1859" y="1406"/>
                    </a:cubicBezTo>
                    <a:cubicBezTo>
                      <a:pt x="0" y="3265"/>
                      <a:pt x="0" y="6312"/>
                      <a:pt x="1859" y="8186"/>
                    </a:cubicBezTo>
                    <a:cubicBezTo>
                      <a:pt x="2788" y="9116"/>
                      <a:pt x="4038" y="9588"/>
                      <a:pt x="5257" y="9588"/>
                    </a:cubicBezTo>
                    <a:cubicBezTo>
                      <a:pt x="6491" y="9588"/>
                      <a:pt x="7710" y="9131"/>
                      <a:pt x="8639" y="8186"/>
                    </a:cubicBezTo>
                    <a:cubicBezTo>
                      <a:pt x="10513" y="6312"/>
                      <a:pt x="10513" y="3265"/>
                      <a:pt x="8639" y="1406"/>
                    </a:cubicBezTo>
                    <a:cubicBezTo>
                      <a:pt x="7710" y="469"/>
                      <a:pt x="6483" y="1"/>
                      <a:pt x="5255" y="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78000">
                    <a:schemeClr val="lt1"/>
                  </a:gs>
                  <a:gs pos="100000">
                    <a:schemeClr val="lt1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24958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6818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●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○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■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●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○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■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●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○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■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64" r:id="rId3"/>
    <p:sldLayoutId id="2147483665" r:id="rId4"/>
    <p:sldLayoutId id="2147483676" r:id="rId5"/>
    <p:sldLayoutId id="2147483677" r:id="rId6"/>
    <p:sldLayoutId id="2147483682" r:id="rId7"/>
    <p:sldLayoutId id="2147483683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8.jp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ng.ntu.edu.tw/tc/page.aspx?mid=138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.xml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microsoft.com/office/2007/relationships/diagramDrawing" Target="../diagrams/drawing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11" Type="http://schemas.openxmlformats.org/officeDocument/2006/relationships/diagramColors" Target="../diagrams/colors6.xml"/><Relationship Id="rId5" Type="http://schemas.openxmlformats.org/officeDocument/2006/relationships/diagramQuickStyle" Target="../diagrams/quickStyle5.xml"/><Relationship Id="rId10" Type="http://schemas.openxmlformats.org/officeDocument/2006/relationships/diagramQuickStyle" Target="../diagrams/quickStyle6.xml"/><Relationship Id="rId4" Type="http://schemas.openxmlformats.org/officeDocument/2006/relationships/diagramLayout" Target="../diagrams/layout5.xml"/><Relationship Id="rId9" Type="http://schemas.openxmlformats.org/officeDocument/2006/relationships/diagramLayout" Target="../diagrams/layout6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8.xml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12" Type="http://schemas.microsoft.com/office/2007/relationships/diagramDrawing" Target="../diagrams/drawing8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7.xml"/><Relationship Id="rId11" Type="http://schemas.openxmlformats.org/officeDocument/2006/relationships/diagramColors" Target="../diagrams/colors8.xml"/><Relationship Id="rId5" Type="http://schemas.openxmlformats.org/officeDocument/2006/relationships/diagramQuickStyle" Target="../diagrams/quickStyle7.xml"/><Relationship Id="rId10" Type="http://schemas.openxmlformats.org/officeDocument/2006/relationships/diagramQuickStyle" Target="../diagrams/quickStyle8.xml"/><Relationship Id="rId4" Type="http://schemas.openxmlformats.org/officeDocument/2006/relationships/diagramLayout" Target="../diagrams/layout7.xml"/><Relationship Id="rId9" Type="http://schemas.openxmlformats.org/officeDocument/2006/relationships/diagramLayout" Target="../diagrams/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1.xml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12" Type="http://schemas.microsoft.com/office/2007/relationships/diagramDrawing" Target="../diagrams/drawing11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0.xml"/><Relationship Id="rId11" Type="http://schemas.openxmlformats.org/officeDocument/2006/relationships/diagramColors" Target="../diagrams/colors11.xml"/><Relationship Id="rId5" Type="http://schemas.openxmlformats.org/officeDocument/2006/relationships/diagramQuickStyle" Target="../diagrams/quickStyle10.xml"/><Relationship Id="rId10" Type="http://schemas.openxmlformats.org/officeDocument/2006/relationships/diagramQuickStyle" Target="../diagrams/quickStyle11.xml"/><Relationship Id="rId4" Type="http://schemas.openxmlformats.org/officeDocument/2006/relationships/diagramLayout" Target="../diagrams/layout10.xml"/><Relationship Id="rId9" Type="http://schemas.openxmlformats.org/officeDocument/2006/relationships/diagramLayout" Target="../diagrams/layout1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2.png"/><Relationship Id="rId7" Type="http://schemas.openxmlformats.org/officeDocument/2006/relationships/image" Target="../media/image28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g"/><Relationship Id="rId4" Type="http://schemas.openxmlformats.org/officeDocument/2006/relationships/image" Target="../media/image3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1" name="Google Shape;1431;p35"/>
          <p:cNvSpPr txBox="1">
            <a:spLocks noGrp="1"/>
          </p:cNvSpPr>
          <p:nvPr>
            <p:ph type="subTitle" idx="1"/>
          </p:nvPr>
        </p:nvSpPr>
        <p:spPr>
          <a:xfrm>
            <a:off x="1075626" y="3955687"/>
            <a:ext cx="4931290" cy="6489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lnSpc>
                <a:spcPts val="4480"/>
              </a:lnSpc>
              <a:spcBef>
                <a:spcPct val="0"/>
              </a:spcBef>
            </a:pPr>
            <a:r>
              <a:rPr lang="zh-TW" altLang="en-US" sz="40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lacial Indifference"/>
                <a:sym typeface="Glacial Indifference"/>
              </a:rPr>
              <a:t>院務推動項目</a:t>
            </a:r>
            <a:endParaRPr lang="en-US" altLang="zh-TW" sz="40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Glacial Indifference"/>
              <a:sym typeface="Glacial Indifference"/>
            </a:endParaRPr>
          </a:p>
        </p:txBody>
      </p:sp>
      <p:sp>
        <p:nvSpPr>
          <p:cNvPr id="1432" name="Google Shape;1432;p35"/>
          <p:cNvSpPr txBox="1">
            <a:spLocks noGrp="1"/>
          </p:cNvSpPr>
          <p:nvPr>
            <p:ph type="ctrTitle"/>
          </p:nvPr>
        </p:nvSpPr>
        <p:spPr>
          <a:xfrm>
            <a:off x="1096849" y="816323"/>
            <a:ext cx="7259879" cy="282828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zh-TW" altLang="en-US" sz="4000" b="1" dirty="0">
                <a:solidFill>
                  <a:srgbClr val="444E8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國立中興大學</a:t>
            </a:r>
            <a:br>
              <a:rPr lang="en-US" altLang="zh-TW" sz="6000" b="1" dirty="0">
                <a:solidFill>
                  <a:srgbClr val="444E8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8000" b="1" dirty="0">
                <a:solidFill>
                  <a:srgbClr val="444E8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工學院</a:t>
            </a:r>
            <a:br>
              <a:rPr lang="en-US" altLang="zh-TW" sz="6000" b="1" dirty="0">
                <a:solidFill>
                  <a:srgbClr val="444E8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2800" b="1" dirty="0">
                <a:solidFill>
                  <a:srgbClr val="444E8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College of Engineering, NCHU</a:t>
            </a:r>
            <a:endParaRPr lang="zh-TW" altLang="en-US" sz="6000" b="1" dirty="0">
              <a:solidFill>
                <a:srgbClr val="444E8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433" name="Google Shape;1433;p35"/>
          <p:cNvGrpSpPr/>
          <p:nvPr/>
        </p:nvGrpSpPr>
        <p:grpSpPr>
          <a:xfrm>
            <a:off x="1113957" y="3822207"/>
            <a:ext cx="3936683" cy="134070"/>
            <a:chOff x="1096850" y="3242811"/>
            <a:chExt cx="3936683" cy="134070"/>
          </a:xfrm>
        </p:grpSpPr>
        <p:cxnSp>
          <p:nvCxnSpPr>
            <p:cNvPr id="1434" name="Google Shape;1434;p35"/>
            <p:cNvCxnSpPr/>
            <p:nvPr/>
          </p:nvCxnSpPr>
          <p:spPr>
            <a:xfrm>
              <a:off x="1096850" y="3309850"/>
              <a:ext cx="38406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435" name="Google Shape;1435;p35"/>
            <p:cNvGrpSpPr/>
            <p:nvPr/>
          </p:nvGrpSpPr>
          <p:grpSpPr>
            <a:xfrm>
              <a:off x="4899464" y="3242811"/>
              <a:ext cx="134070" cy="134070"/>
              <a:chOff x="8382514" y="1084976"/>
              <a:chExt cx="265800" cy="265800"/>
            </a:xfrm>
          </p:grpSpPr>
          <p:sp>
            <p:nvSpPr>
              <p:cNvPr id="1436" name="Google Shape;1436;p35"/>
              <p:cNvSpPr/>
              <p:nvPr/>
            </p:nvSpPr>
            <p:spPr>
              <a:xfrm>
                <a:off x="8442213" y="1144734"/>
                <a:ext cx="146400" cy="1464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7" name="Google Shape;1437;p35"/>
              <p:cNvSpPr/>
              <p:nvPr/>
            </p:nvSpPr>
            <p:spPr>
              <a:xfrm>
                <a:off x="8382514" y="1084976"/>
                <a:ext cx="265800" cy="265800"/>
              </a:xfrm>
              <a:prstGeom prst="ellipse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438" name="Google Shape;1438;p35"/>
          <p:cNvGrpSpPr/>
          <p:nvPr/>
        </p:nvGrpSpPr>
        <p:grpSpPr>
          <a:xfrm>
            <a:off x="8017432" y="-313900"/>
            <a:ext cx="134070" cy="1891362"/>
            <a:chOff x="8017432" y="-313900"/>
            <a:chExt cx="134070" cy="1891362"/>
          </a:xfrm>
        </p:grpSpPr>
        <p:sp>
          <p:nvSpPr>
            <p:cNvPr id="1439" name="Google Shape;1439;p35"/>
            <p:cNvSpPr/>
            <p:nvPr/>
          </p:nvSpPr>
          <p:spPr>
            <a:xfrm rot="5400000">
              <a:off x="8017432" y="1443393"/>
              <a:ext cx="134070" cy="134070"/>
            </a:xfrm>
            <a:prstGeom prst="ellipse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440" name="Google Shape;1440;p35"/>
            <p:cNvCxnSpPr/>
            <p:nvPr/>
          </p:nvCxnSpPr>
          <p:spPr>
            <a:xfrm>
              <a:off x="8084450" y="-313900"/>
              <a:ext cx="0" cy="17952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441" name="Google Shape;1441;p35"/>
            <p:cNvSpPr/>
            <p:nvPr/>
          </p:nvSpPr>
          <p:spPr>
            <a:xfrm rot="5400000">
              <a:off x="8047515" y="1473505"/>
              <a:ext cx="73844" cy="73844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42" name="Google Shape;1442;p35"/>
          <p:cNvGrpSpPr/>
          <p:nvPr/>
        </p:nvGrpSpPr>
        <p:grpSpPr>
          <a:xfrm>
            <a:off x="6309526" y="957475"/>
            <a:ext cx="3504715" cy="5119205"/>
            <a:chOff x="6309526" y="836950"/>
            <a:chExt cx="3504715" cy="5119205"/>
          </a:xfrm>
        </p:grpSpPr>
        <p:sp>
          <p:nvSpPr>
            <p:cNvPr id="1443" name="Google Shape;1443;p35"/>
            <p:cNvSpPr/>
            <p:nvPr/>
          </p:nvSpPr>
          <p:spPr>
            <a:xfrm>
              <a:off x="6309526" y="836950"/>
              <a:ext cx="3153315" cy="5119205"/>
            </a:xfrm>
            <a:custGeom>
              <a:avLst/>
              <a:gdLst/>
              <a:ahLst/>
              <a:cxnLst/>
              <a:rect l="l" t="t" r="r" b="b"/>
              <a:pathLst>
                <a:path w="76882" h="124813" extrusionOk="0">
                  <a:moveTo>
                    <a:pt x="76668" y="0"/>
                  </a:moveTo>
                  <a:lnTo>
                    <a:pt x="63260" y="13408"/>
                  </a:lnTo>
                  <a:cubicBezTo>
                    <a:pt x="62879" y="13789"/>
                    <a:pt x="62879" y="14398"/>
                    <a:pt x="63260" y="14779"/>
                  </a:cubicBezTo>
                  <a:lnTo>
                    <a:pt x="69857" y="21376"/>
                  </a:lnTo>
                  <a:cubicBezTo>
                    <a:pt x="70116" y="21620"/>
                    <a:pt x="70116" y="22046"/>
                    <a:pt x="69857" y="22305"/>
                  </a:cubicBezTo>
                  <a:lnTo>
                    <a:pt x="46546" y="45616"/>
                  </a:lnTo>
                  <a:cubicBezTo>
                    <a:pt x="46417" y="45738"/>
                    <a:pt x="46245" y="45799"/>
                    <a:pt x="46074" y="45799"/>
                  </a:cubicBezTo>
                  <a:cubicBezTo>
                    <a:pt x="45903" y="45799"/>
                    <a:pt x="45731" y="45738"/>
                    <a:pt x="45602" y="45616"/>
                  </a:cubicBezTo>
                  <a:lnTo>
                    <a:pt x="39020" y="39019"/>
                  </a:lnTo>
                  <a:cubicBezTo>
                    <a:pt x="38822" y="38836"/>
                    <a:pt x="38593" y="38745"/>
                    <a:pt x="38334" y="38745"/>
                  </a:cubicBezTo>
                  <a:cubicBezTo>
                    <a:pt x="38060" y="38745"/>
                    <a:pt x="37831" y="38836"/>
                    <a:pt x="37649" y="39019"/>
                  </a:cubicBezTo>
                  <a:lnTo>
                    <a:pt x="23357" y="53311"/>
                  </a:lnTo>
                  <a:cubicBezTo>
                    <a:pt x="22976" y="53691"/>
                    <a:pt x="22976" y="54301"/>
                    <a:pt x="23357" y="54682"/>
                  </a:cubicBezTo>
                  <a:lnTo>
                    <a:pt x="40833" y="72142"/>
                  </a:lnTo>
                  <a:cubicBezTo>
                    <a:pt x="40939" y="72279"/>
                    <a:pt x="41016" y="72432"/>
                    <a:pt x="41016" y="72614"/>
                  </a:cubicBezTo>
                  <a:cubicBezTo>
                    <a:pt x="41016" y="72812"/>
                    <a:pt x="40955" y="72965"/>
                    <a:pt x="40833" y="73102"/>
                  </a:cubicBezTo>
                  <a:lnTo>
                    <a:pt x="27090" y="86830"/>
                  </a:lnTo>
                  <a:cubicBezTo>
                    <a:pt x="26907" y="87028"/>
                    <a:pt x="26816" y="87256"/>
                    <a:pt x="26816" y="87515"/>
                  </a:cubicBezTo>
                  <a:lnTo>
                    <a:pt x="26816" y="96276"/>
                  </a:lnTo>
                  <a:cubicBezTo>
                    <a:pt x="26816" y="96459"/>
                    <a:pt x="26755" y="96611"/>
                    <a:pt x="26618" y="96748"/>
                  </a:cubicBezTo>
                  <a:lnTo>
                    <a:pt x="13225" y="110140"/>
                  </a:lnTo>
                  <a:cubicBezTo>
                    <a:pt x="13103" y="110270"/>
                    <a:pt x="12940" y="110335"/>
                    <a:pt x="12772" y="110335"/>
                  </a:cubicBezTo>
                  <a:cubicBezTo>
                    <a:pt x="12604" y="110335"/>
                    <a:pt x="12433" y="110270"/>
                    <a:pt x="12296" y="110140"/>
                  </a:cubicBezTo>
                  <a:lnTo>
                    <a:pt x="7618" y="105448"/>
                  </a:lnTo>
                  <a:cubicBezTo>
                    <a:pt x="7428" y="105257"/>
                    <a:pt x="7180" y="105162"/>
                    <a:pt x="6933" y="105162"/>
                  </a:cubicBezTo>
                  <a:cubicBezTo>
                    <a:pt x="6685" y="105162"/>
                    <a:pt x="6438" y="105257"/>
                    <a:pt x="6247" y="105448"/>
                  </a:cubicBezTo>
                  <a:lnTo>
                    <a:pt x="381" y="111314"/>
                  </a:lnTo>
                  <a:cubicBezTo>
                    <a:pt x="1" y="111695"/>
                    <a:pt x="1" y="112304"/>
                    <a:pt x="381" y="112685"/>
                  </a:cubicBezTo>
                  <a:lnTo>
                    <a:pt x="5059" y="117378"/>
                  </a:lnTo>
                  <a:cubicBezTo>
                    <a:pt x="5181" y="117515"/>
                    <a:pt x="5257" y="117667"/>
                    <a:pt x="5257" y="117850"/>
                  </a:cubicBezTo>
                  <a:cubicBezTo>
                    <a:pt x="5257" y="118048"/>
                    <a:pt x="5196" y="118200"/>
                    <a:pt x="5059" y="118322"/>
                  </a:cubicBezTo>
                  <a:lnTo>
                    <a:pt x="3231" y="120150"/>
                  </a:lnTo>
                  <a:cubicBezTo>
                    <a:pt x="2850" y="120531"/>
                    <a:pt x="2850" y="121141"/>
                    <a:pt x="3231" y="121522"/>
                  </a:cubicBezTo>
                  <a:lnTo>
                    <a:pt x="5059" y="123365"/>
                  </a:lnTo>
                  <a:cubicBezTo>
                    <a:pt x="5333" y="123609"/>
                    <a:pt x="5333" y="124020"/>
                    <a:pt x="5059" y="124295"/>
                  </a:cubicBezTo>
                  <a:cubicBezTo>
                    <a:pt x="4914" y="124432"/>
                    <a:pt x="4754" y="124489"/>
                    <a:pt x="4602" y="124489"/>
                  </a:cubicBezTo>
                  <a:cubicBezTo>
                    <a:pt x="4449" y="124489"/>
                    <a:pt x="4305" y="124432"/>
                    <a:pt x="4190" y="124340"/>
                  </a:cubicBezTo>
                  <a:cubicBezTo>
                    <a:pt x="3962" y="124173"/>
                    <a:pt x="3825" y="123838"/>
                    <a:pt x="4038" y="123487"/>
                  </a:cubicBezTo>
                  <a:lnTo>
                    <a:pt x="3764" y="123335"/>
                  </a:lnTo>
                  <a:lnTo>
                    <a:pt x="3764" y="123335"/>
                  </a:lnTo>
                  <a:cubicBezTo>
                    <a:pt x="3459" y="123838"/>
                    <a:pt x="3672" y="124356"/>
                    <a:pt x="3992" y="124599"/>
                  </a:cubicBezTo>
                  <a:cubicBezTo>
                    <a:pt x="4175" y="124736"/>
                    <a:pt x="4373" y="124813"/>
                    <a:pt x="4602" y="124813"/>
                  </a:cubicBezTo>
                  <a:cubicBezTo>
                    <a:pt x="4830" y="124813"/>
                    <a:pt x="5059" y="124736"/>
                    <a:pt x="5272" y="124477"/>
                  </a:cubicBezTo>
                  <a:cubicBezTo>
                    <a:pt x="5455" y="124295"/>
                    <a:pt x="5562" y="124066"/>
                    <a:pt x="5562" y="123792"/>
                  </a:cubicBezTo>
                  <a:cubicBezTo>
                    <a:pt x="5562" y="123533"/>
                    <a:pt x="5455" y="123304"/>
                    <a:pt x="5272" y="123106"/>
                  </a:cubicBezTo>
                  <a:lnTo>
                    <a:pt x="3444" y="121278"/>
                  </a:lnTo>
                  <a:cubicBezTo>
                    <a:pt x="3170" y="121034"/>
                    <a:pt x="3170" y="120623"/>
                    <a:pt x="3444" y="120349"/>
                  </a:cubicBezTo>
                  <a:lnTo>
                    <a:pt x="5272" y="118520"/>
                  </a:lnTo>
                  <a:cubicBezTo>
                    <a:pt x="5455" y="118337"/>
                    <a:pt x="5562" y="118094"/>
                    <a:pt x="5562" y="117835"/>
                  </a:cubicBezTo>
                  <a:cubicBezTo>
                    <a:pt x="5562" y="117576"/>
                    <a:pt x="5455" y="117332"/>
                    <a:pt x="5272" y="117149"/>
                  </a:cubicBezTo>
                  <a:lnTo>
                    <a:pt x="579" y="112456"/>
                  </a:lnTo>
                  <a:cubicBezTo>
                    <a:pt x="320" y="112213"/>
                    <a:pt x="320" y="111801"/>
                    <a:pt x="579" y="111527"/>
                  </a:cubicBezTo>
                  <a:lnTo>
                    <a:pt x="6445" y="105661"/>
                  </a:lnTo>
                  <a:cubicBezTo>
                    <a:pt x="6575" y="105532"/>
                    <a:pt x="6742" y="105467"/>
                    <a:pt x="6912" y="105467"/>
                  </a:cubicBezTo>
                  <a:cubicBezTo>
                    <a:pt x="7081" y="105467"/>
                    <a:pt x="7253" y="105532"/>
                    <a:pt x="7390" y="105661"/>
                  </a:cubicBezTo>
                  <a:lnTo>
                    <a:pt x="12067" y="110354"/>
                  </a:lnTo>
                  <a:cubicBezTo>
                    <a:pt x="12265" y="110537"/>
                    <a:pt x="12494" y="110643"/>
                    <a:pt x="12753" y="110643"/>
                  </a:cubicBezTo>
                  <a:cubicBezTo>
                    <a:pt x="13027" y="110643"/>
                    <a:pt x="13256" y="110537"/>
                    <a:pt x="13439" y="110354"/>
                  </a:cubicBezTo>
                  <a:lnTo>
                    <a:pt x="26831" y="96961"/>
                  </a:lnTo>
                  <a:cubicBezTo>
                    <a:pt x="27014" y="96779"/>
                    <a:pt x="27120" y="96550"/>
                    <a:pt x="27120" y="96276"/>
                  </a:cubicBezTo>
                  <a:lnTo>
                    <a:pt x="27120" y="87469"/>
                  </a:lnTo>
                  <a:cubicBezTo>
                    <a:pt x="27120" y="87287"/>
                    <a:pt x="27166" y="87134"/>
                    <a:pt x="27303" y="86997"/>
                  </a:cubicBezTo>
                  <a:lnTo>
                    <a:pt x="41031" y="73270"/>
                  </a:lnTo>
                  <a:cubicBezTo>
                    <a:pt x="41412" y="72889"/>
                    <a:pt x="41412" y="72279"/>
                    <a:pt x="41031" y="71898"/>
                  </a:cubicBezTo>
                  <a:lnTo>
                    <a:pt x="23571" y="54438"/>
                  </a:lnTo>
                  <a:cubicBezTo>
                    <a:pt x="23312" y="54194"/>
                    <a:pt x="23312" y="53768"/>
                    <a:pt x="23571" y="53509"/>
                  </a:cubicBezTo>
                  <a:lnTo>
                    <a:pt x="37862" y="39217"/>
                  </a:lnTo>
                  <a:cubicBezTo>
                    <a:pt x="37984" y="39095"/>
                    <a:pt x="38155" y="39035"/>
                    <a:pt x="38327" y="39035"/>
                  </a:cubicBezTo>
                  <a:cubicBezTo>
                    <a:pt x="38498" y="39035"/>
                    <a:pt x="38669" y="39095"/>
                    <a:pt x="38791" y="39217"/>
                  </a:cubicBezTo>
                  <a:lnTo>
                    <a:pt x="45373" y="45830"/>
                  </a:lnTo>
                  <a:cubicBezTo>
                    <a:pt x="45571" y="46013"/>
                    <a:pt x="45800" y="46119"/>
                    <a:pt x="46059" y="46119"/>
                  </a:cubicBezTo>
                  <a:cubicBezTo>
                    <a:pt x="46333" y="46119"/>
                    <a:pt x="46562" y="46013"/>
                    <a:pt x="46744" y="45830"/>
                  </a:cubicBezTo>
                  <a:lnTo>
                    <a:pt x="70055" y="22519"/>
                  </a:lnTo>
                  <a:cubicBezTo>
                    <a:pt x="70436" y="22138"/>
                    <a:pt x="70436" y="21528"/>
                    <a:pt x="70055" y="21148"/>
                  </a:cubicBezTo>
                  <a:lnTo>
                    <a:pt x="63473" y="14550"/>
                  </a:lnTo>
                  <a:cubicBezTo>
                    <a:pt x="63199" y="14307"/>
                    <a:pt x="63199" y="13895"/>
                    <a:pt x="63473" y="13621"/>
                  </a:cubicBezTo>
                  <a:lnTo>
                    <a:pt x="76881" y="213"/>
                  </a:lnTo>
                  <a:lnTo>
                    <a:pt x="76668" y="0"/>
                  </a:lnTo>
                  <a:close/>
                </a:path>
              </a:pathLst>
            </a:custGeom>
            <a:gradFill>
              <a:gsLst>
                <a:gs pos="0">
                  <a:srgbClr val="9900FF">
                    <a:alpha val="46666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44" name="Google Shape;1444;p35"/>
            <p:cNvGrpSpPr/>
            <p:nvPr/>
          </p:nvGrpSpPr>
          <p:grpSpPr>
            <a:xfrm>
              <a:off x="7728436" y="3524084"/>
              <a:ext cx="134004" cy="134004"/>
              <a:chOff x="8356813" y="1074288"/>
              <a:chExt cx="351900" cy="351900"/>
            </a:xfrm>
          </p:grpSpPr>
          <p:sp>
            <p:nvSpPr>
              <p:cNvPr id="1445" name="Google Shape;1445;p35"/>
              <p:cNvSpPr/>
              <p:nvPr/>
            </p:nvSpPr>
            <p:spPr>
              <a:xfrm>
                <a:off x="8356813" y="1074288"/>
                <a:ext cx="351900" cy="351900"/>
              </a:xfrm>
              <a:prstGeom prst="ellipse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6" name="Google Shape;1446;p35"/>
              <p:cNvSpPr/>
              <p:nvPr/>
            </p:nvSpPr>
            <p:spPr>
              <a:xfrm>
                <a:off x="8406497" y="1123972"/>
                <a:ext cx="252600" cy="252600"/>
              </a:xfrm>
              <a:prstGeom prst="ellipse">
                <a:avLst/>
              </a:pr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47" name="Google Shape;1447;p35"/>
            <p:cNvGrpSpPr/>
            <p:nvPr/>
          </p:nvGrpSpPr>
          <p:grpSpPr>
            <a:xfrm>
              <a:off x="7344361" y="3150259"/>
              <a:ext cx="134004" cy="134004"/>
              <a:chOff x="8356813" y="1074288"/>
              <a:chExt cx="351900" cy="351900"/>
            </a:xfrm>
          </p:grpSpPr>
          <p:sp>
            <p:nvSpPr>
              <p:cNvPr id="1448" name="Google Shape;1448;p35"/>
              <p:cNvSpPr/>
              <p:nvPr/>
            </p:nvSpPr>
            <p:spPr>
              <a:xfrm>
                <a:off x="8356813" y="1074288"/>
                <a:ext cx="351900" cy="351900"/>
              </a:xfrm>
              <a:prstGeom prst="ellipse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9" name="Google Shape;1449;p35"/>
              <p:cNvSpPr/>
              <p:nvPr/>
            </p:nvSpPr>
            <p:spPr>
              <a:xfrm>
                <a:off x="8406497" y="1123972"/>
                <a:ext cx="252600" cy="252600"/>
              </a:xfrm>
              <a:prstGeom prst="ellipse">
                <a:avLst/>
              </a:pr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50" name="Google Shape;1450;p35"/>
            <p:cNvGrpSpPr/>
            <p:nvPr/>
          </p:nvGrpSpPr>
          <p:grpSpPr>
            <a:xfrm>
              <a:off x="8337811" y="2464059"/>
              <a:ext cx="134004" cy="134004"/>
              <a:chOff x="8356813" y="1074288"/>
              <a:chExt cx="351900" cy="351900"/>
            </a:xfrm>
          </p:grpSpPr>
          <p:sp>
            <p:nvSpPr>
              <p:cNvPr id="1451" name="Google Shape;1451;p35"/>
              <p:cNvSpPr/>
              <p:nvPr/>
            </p:nvSpPr>
            <p:spPr>
              <a:xfrm>
                <a:off x="8356813" y="1074288"/>
                <a:ext cx="351900" cy="351900"/>
              </a:xfrm>
              <a:prstGeom prst="ellipse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2" name="Google Shape;1452;p35"/>
              <p:cNvSpPr/>
              <p:nvPr/>
            </p:nvSpPr>
            <p:spPr>
              <a:xfrm>
                <a:off x="8406497" y="1123972"/>
                <a:ext cx="252600" cy="252600"/>
              </a:xfrm>
              <a:prstGeom prst="ellipse">
                <a:avLst/>
              </a:pr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453" name="Google Shape;1453;p35"/>
            <p:cNvSpPr/>
            <p:nvPr/>
          </p:nvSpPr>
          <p:spPr>
            <a:xfrm rot="5400000">
              <a:off x="7687039" y="1023058"/>
              <a:ext cx="1421047" cy="2833357"/>
            </a:xfrm>
            <a:custGeom>
              <a:avLst/>
              <a:gdLst/>
              <a:ahLst/>
              <a:cxnLst/>
              <a:rect l="l" t="t" r="r" b="b"/>
              <a:pathLst>
                <a:path w="34647" h="69081" extrusionOk="0">
                  <a:moveTo>
                    <a:pt x="34434" y="1"/>
                  </a:moveTo>
                  <a:lnTo>
                    <a:pt x="25429" y="8990"/>
                  </a:lnTo>
                  <a:lnTo>
                    <a:pt x="25383" y="9051"/>
                  </a:lnTo>
                  <a:lnTo>
                    <a:pt x="25383" y="32651"/>
                  </a:lnTo>
                  <a:lnTo>
                    <a:pt x="15130" y="42920"/>
                  </a:lnTo>
                  <a:lnTo>
                    <a:pt x="15084" y="42951"/>
                  </a:lnTo>
                  <a:lnTo>
                    <a:pt x="15084" y="60472"/>
                  </a:lnTo>
                  <a:lnTo>
                    <a:pt x="9614" y="65957"/>
                  </a:lnTo>
                  <a:lnTo>
                    <a:pt x="0" y="65957"/>
                  </a:lnTo>
                  <a:lnTo>
                    <a:pt x="0" y="69080"/>
                  </a:lnTo>
                  <a:lnTo>
                    <a:pt x="320" y="69080"/>
                  </a:lnTo>
                  <a:lnTo>
                    <a:pt x="320" y="66262"/>
                  </a:lnTo>
                  <a:lnTo>
                    <a:pt x="9751" y="66262"/>
                  </a:lnTo>
                  <a:lnTo>
                    <a:pt x="15389" y="60609"/>
                  </a:lnTo>
                  <a:lnTo>
                    <a:pt x="15389" y="43088"/>
                  </a:lnTo>
                  <a:lnTo>
                    <a:pt x="25658" y="32819"/>
                  </a:lnTo>
                  <a:lnTo>
                    <a:pt x="25688" y="32788"/>
                  </a:lnTo>
                  <a:lnTo>
                    <a:pt x="25688" y="9188"/>
                  </a:lnTo>
                  <a:lnTo>
                    <a:pt x="34647" y="214"/>
                  </a:lnTo>
                  <a:lnTo>
                    <a:pt x="34434" y="1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5" name="圖片 24">
            <a:extLst>
              <a:ext uri="{FF2B5EF4-FFF2-40B4-BE49-F238E27FC236}">
                <a16:creationId xmlns:a16="http://schemas.microsoft.com/office/drawing/2014/main" id="{17021EEA-E705-4ADF-99D6-0386B32CCA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545" y="1102445"/>
            <a:ext cx="1788445" cy="179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" name="Google Shape;1484;p38"/>
          <p:cNvSpPr txBox="1">
            <a:spLocks noGrp="1"/>
          </p:cNvSpPr>
          <p:nvPr>
            <p:ph type="title" idx="2"/>
          </p:nvPr>
        </p:nvSpPr>
        <p:spPr>
          <a:xfrm>
            <a:off x="2560942" y="208205"/>
            <a:ext cx="4876988" cy="9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zh-TW" altLang="en-US" sz="48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lacial Indifference"/>
                <a:sym typeface="Glacial Indifference"/>
              </a:rPr>
              <a:t>院務推動項目</a:t>
            </a:r>
            <a:endParaRPr lang="en-US" altLang="zh-TW" sz="48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Glacial Indifference"/>
              <a:sym typeface="Glacial Indifference"/>
            </a:endParaRPr>
          </a:p>
        </p:txBody>
      </p:sp>
      <p:grpSp>
        <p:nvGrpSpPr>
          <p:cNvPr id="1486" name="Google Shape;1486;p38"/>
          <p:cNvGrpSpPr/>
          <p:nvPr/>
        </p:nvGrpSpPr>
        <p:grpSpPr>
          <a:xfrm>
            <a:off x="-374387" y="3354325"/>
            <a:ext cx="3922590" cy="2969900"/>
            <a:chOff x="-374387" y="3354325"/>
            <a:chExt cx="3922590" cy="2969900"/>
          </a:xfrm>
        </p:grpSpPr>
        <p:pic>
          <p:nvPicPr>
            <p:cNvPr id="1487" name="Google Shape;1487;p38"/>
            <p:cNvPicPr preferRelativeResize="0"/>
            <p:nvPr/>
          </p:nvPicPr>
          <p:blipFill rotWithShape="1">
            <a:blip r:embed="rId3">
              <a:alphaModFix/>
            </a:blip>
            <a:srcRect l="16960" t="24718" r="7121" b="26177"/>
            <a:stretch/>
          </p:blipFill>
          <p:spPr>
            <a:xfrm>
              <a:off x="-374387" y="3354325"/>
              <a:ext cx="3891276" cy="296990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488" name="Google Shape;1488;p38"/>
            <p:cNvGrpSpPr/>
            <p:nvPr/>
          </p:nvGrpSpPr>
          <p:grpSpPr>
            <a:xfrm>
              <a:off x="1853583" y="4445557"/>
              <a:ext cx="1694620" cy="1360169"/>
              <a:chOff x="7945225" y="4302000"/>
              <a:chExt cx="904666" cy="726121"/>
            </a:xfrm>
          </p:grpSpPr>
          <p:sp>
            <p:nvSpPr>
              <p:cNvPr id="1489" name="Google Shape;1489;p38"/>
              <p:cNvSpPr/>
              <p:nvPr/>
            </p:nvSpPr>
            <p:spPr>
              <a:xfrm>
                <a:off x="8176775" y="4445200"/>
                <a:ext cx="673116" cy="582921"/>
              </a:xfrm>
              <a:custGeom>
                <a:avLst/>
                <a:gdLst/>
                <a:ahLst/>
                <a:cxnLst/>
                <a:rect l="l" t="t" r="r" b="b"/>
                <a:pathLst>
                  <a:path w="51285" h="44413" extrusionOk="0">
                    <a:moveTo>
                      <a:pt x="12814" y="0"/>
                    </a:moveTo>
                    <a:lnTo>
                      <a:pt x="0" y="22199"/>
                    </a:lnTo>
                    <a:lnTo>
                      <a:pt x="12814" y="44413"/>
                    </a:lnTo>
                    <a:lnTo>
                      <a:pt x="38471" y="44413"/>
                    </a:lnTo>
                    <a:lnTo>
                      <a:pt x="51285" y="22199"/>
                    </a:lnTo>
                    <a:lnTo>
                      <a:pt x="3847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22000">
                    <a:schemeClr val="lt1"/>
                  </a:gs>
                  <a:gs pos="45000">
                    <a:srgbClr val="FFFFFF">
                      <a:alpha val="0"/>
                    </a:srgbClr>
                  </a:gs>
                  <a:gs pos="100000">
                    <a:srgbClr val="0C0A9E">
                      <a:alpha val="50196"/>
                    </a:srgbClr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0" name="Google Shape;1490;p38"/>
              <p:cNvSpPr/>
              <p:nvPr/>
            </p:nvSpPr>
            <p:spPr>
              <a:xfrm>
                <a:off x="8164350" y="4302000"/>
                <a:ext cx="480925" cy="416483"/>
              </a:xfrm>
              <a:custGeom>
                <a:avLst/>
                <a:gdLst/>
                <a:ahLst/>
                <a:cxnLst/>
                <a:rect l="l" t="t" r="r" b="b"/>
                <a:pathLst>
                  <a:path w="51285" h="44413" extrusionOk="0">
                    <a:moveTo>
                      <a:pt x="12814" y="0"/>
                    </a:moveTo>
                    <a:lnTo>
                      <a:pt x="0" y="22199"/>
                    </a:lnTo>
                    <a:lnTo>
                      <a:pt x="12814" y="44413"/>
                    </a:lnTo>
                    <a:lnTo>
                      <a:pt x="38471" y="44413"/>
                    </a:lnTo>
                    <a:lnTo>
                      <a:pt x="51285" y="22199"/>
                    </a:lnTo>
                    <a:lnTo>
                      <a:pt x="3847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22000">
                    <a:schemeClr val="lt1"/>
                  </a:gs>
                  <a:gs pos="45000">
                    <a:srgbClr val="FFFFFF">
                      <a:alpha val="0"/>
                    </a:srgbClr>
                  </a:gs>
                  <a:gs pos="100000">
                    <a:srgbClr val="0C0A9E">
                      <a:alpha val="50196"/>
                    </a:srgbClr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1" name="Google Shape;1491;p38"/>
              <p:cNvSpPr/>
              <p:nvPr/>
            </p:nvSpPr>
            <p:spPr>
              <a:xfrm>
                <a:off x="7945225" y="4445200"/>
                <a:ext cx="480925" cy="416483"/>
              </a:xfrm>
              <a:custGeom>
                <a:avLst/>
                <a:gdLst/>
                <a:ahLst/>
                <a:cxnLst/>
                <a:rect l="l" t="t" r="r" b="b"/>
                <a:pathLst>
                  <a:path w="51285" h="44413" extrusionOk="0">
                    <a:moveTo>
                      <a:pt x="12814" y="0"/>
                    </a:moveTo>
                    <a:lnTo>
                      <a:pt x="0" y="22199"/>
                    </a:lnTo>
                    <a:lnTo>
                      <a:pt x="12814" y="44413"/>
                    </a:lnTo>
                    <a:lnTo>
                      <a:pt x="38471" y="44413"/>
                    </a:lnTo>
                    <a:lnTo>
                      <a:pt x="51285" y="22199"/>
                    </a:lnTo>
                    <a:lnTo>
                      <a:pt x="3847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22000">
                    <a:schemeClr val="lt1"/>
                  </a:gs>
                  <a:gs pos="45000">
                    <a:srgbClr val="FFFFFF">
                      <a:alpha val="0"/>
                    </a:srgbClr>
                  </a:gs>
                  <a:gs pos="100000">
                    <a:srgbClr val="0C0A9E">
                      <a:alpha val="50196"/>
                    </a:srgbClr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493" name="Google Shape;1493;p38"/>
          <p:cNvGrpSpPr/>
          <p:nvPr/>
        </p:nvGrpSpPr>
        <p:grpSpPr>
          <a:xfrm>
            <a:off x="6487513" y="-1301175"/>
            <a:ext cx="4268216" cy="6666030"/>
            <a:chOff x="6128138" y="-1301175"/>
            <a:chExt cx="4268216" cy="6666030"/>
          </a:xfrm>
        </p:grpSpPr>
        <p:sp>
          <p:nvSpPr>
            <p:cNvPr id="1494" name="Google Shape;1494;p38"/>
            <p:cNvSpPr/>
            <p:nvPr/>
          </p:nvSpPr>
          <p:spPr>
            <a:xfrm>
              <a:off x="6368175" y="103161"/>
              <a:ext cx="4006263" cy="4749291"/>
            </a:xfrm>
            <a:custGeom>
              <a:avLst/>
              <a:gdLst/>
              <a:ahLst/>
              <a:cxnLst/>
              <a:rect l="l" t="t" r="r" b="b"/>
              <a:pathLst>
                <a:path w="97678" h="115794" extrusionOk="0">
                  <a:moveTo>
                    <a:pt x="97449" y="0"/>
                  </a:moveTo>
                  <a:lnTo>
                    <a:pt x="76805" y="20645"/>
                  </a:lnTo>
                  <a:lnTo>
                    <a:pt x="76744" y="20691"/>
                  </a:lnTo>
                  <a:lnTo>
                    <a:pt x="76744" y="35927"/>
                  </a:lnTo>
                  <a:lnTo>
                    <a:pt x="63107" y="49563"/>
                  </a:lnTo>
                  <a:lnTo>
                    <a:pt x="63077" y="49608"/>
                  </a:lnTo>
                  <a:lnTo>
                    <a:pt x="63077" y="56571"/>
                  </a:lnTo>
                  <a:lnTo>
                    <a:pt x="61005" y="58659"/>
                  </a:lnTo>
                  <a:lnTo>
                    <a:pt x="61005" y="62407"/>
                  </a:lnTo>
                  <a:lnTo>
                    <a:pt x="52473" y="70939"/>
                  </a:lnTo>
                  <a:lnTo>
                    <a:pt x="52412" y="70969"/>
                  </a:lnTo>
                  <a:lnTo>
                    <a:pt x="52412" y="78541"/>
                  </a:lnTo>
                  <a:lnTo>
                    <a:pt x="46912" y="84057"/>
                  </a:lnTo>
                  <a:lnTo>
                    <a:pt x="46912" y="89633"/>
                  </a:lnTo>
                  <a:lnTo>
                    <a:pt x="33123" y="103406"/>
                  </a:lnTo>
                  <a:lnTo>
                    <a:pt x="12174" y="103406"/>
                  </a:lnTo>
                  <a:lnTo>
                    <a:pt x="0" y="115565"/>
                  </a:lnTo>
                  <a:lnTo>
                    <a:pt x="229" y="115793"/>
                  </a:lnTo>
                  <a:lnTo>
                    <a:pt x="12280" y="103711"/>
                  </a:lnTo>
                  <a:lnTo>
                    <a:pt x="33245" y="103711"/>
                  </a:lnTo>
                  <a:lnTo>
                    <a:pt x="47155" y="89801"/>
                  </a:lnTo>
                  <a:lnTo>
                    <a:pt x="47216" y="89770"/>
                  </a:lnTo>
                  <a:lnTo>
                    <a:pt x="47216" y="84179"/>
                  </a:lnTo>
                  <a:lnTo>
                    <a:pt x="52732" y="78663"/>
                  </a:lnTo>
                  <a:lnTo>
                    <a:pt x="52732" y="71106"/>
                  </a:lnTo>
                  <a:lnTo>
                    <a:pt x="61264" y="62574"/>
                  </a:lnTo>
                  <a:lnTo>
                    <a:pt x="61310" y="62513"/>
                  </a:lnTo>
                  <a:lnTo>
                    <a:pt x="61310" y="58780"/>
                  </a:lnTo>
                  <a:lnTo>
                    <a:pt x="63382" y="56708"/>
                  </a:lnTo>
                  <a:lnTo>
                    <a:pt x="63382" y="49730"/>
                  </a:lnTo>
                  <a:lnTo>
                    <a:pt x="77018" y="36109"/>
                  </a:lnTo>
                  <a:lnTo>
                    <a:pt x="77048" y="36064"/>
                  </a:lnTo>
                  <a:lnTo>
                    <a:pt x="77048" y="20828"/>
                  </a:lnTo>
                  <a:lnTo>
                    <a:pt x="97678" y="198"/>
                  </a:lnTo>
                  <a:lnTo>
                    <a:pt x="97449" y="0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38"/>
            <p:cNvSpPr/>
            <p:nvPr/>
          </p:nvSpPr>
          <p:spPr>
            <a:xfrm>
              <a:off x="6711143" y="81300"/>
              <a:ext cx="2925190" cy="3057668"/>
            </a:xfrm>
            <a:custGeom>
              <a:avLst/>
              <a:gdLst/>
              <a:ahLst/>
              <a:cxnLst/>
              <a:rect l="l" t="t" r="r" b="b"/>
              <a:pathLst>
                <a:path w="71320" h="74550" extrusionOk="0">
                  <a:moveTo>
                    <a:pt x="71091" y="0"/>
                  </a:moveTo>
                  <a:lnTo>
                    <a:pt x="59679" y="11397"/>
                  </a:lnTo>
                  <a:lnTo>
                    <a:pt x="54895" y="11397"/>
                  </a:lnTo>
                  <a:lnTo>
                    <a:pt x="41015" y="25307"/>
                  </a:lnTo>
                  <a:lnTo>
                    <a:pt x="40954" y="25337"/>
                  </a:lnTo>
                  <a:lnTo>
                    <a:pt x="40954" y="42325"/>
                  </a:lnTo>
                  <a:lnTo>
                    <a:pt x="31767" y="51528"/>
                  </a:lnTo>
                  <a:lnTo>
                    <a:pt x="31721" y="51574"/>
                  </a:lnTo>
                  <a:lnTo>
                    <a:pt x="31721" y="59237"/>
                  </a:lnTo>
                  <a:lnTo>
                    <a:pt x="22824" y="68135"/>
                  </a:lnTo>
                  <a:lnTo>
                    <a:pt x="6186" y="68135"/>
                  </a:lnTo>
                  <a:lnTo>
                    <a:pt x="0" y="74321"/>
                  </a:lnTo>
                  <a:lnTo>
                    <a:pt x="229" y="74549"/>
                  </a:lnTo>
                  <a:lnTo>
                    <a:pt x="6323" y="68455"/>
                  </a:lnTo>
                  <a:lnTo>
                    <a:pt x="22945" y="68455"/>
                  </a:lnTo>
                  <a:lnTo>
                    <a:pt x="31980" y="59420"/>
                  </a:lnTo>
                  <a:lnTo>
                    <a:pt x="32026" y="59374"/>
                  </a:lnTo>
                  <a:lnTo>
                    <a:pt x="32026" y="51695"/>
                  </a:lnTo>
                  <a:lnTo>
                    <a:pt x="41229" y="42508"/>
                  </a:lnTo>
                  <a:lnTo>
                    <a:pt x="41259" y="42463"/>
                  </a:lnTo>
                  <a:lnTo>
                    <a:pt x="41259" y="25475"/>
                  </a:lnTo>
                  <a:lnTo>
                    <a:pt x="55032" y="11732"/>
                  </a:lnTo>
                  <a:lnTo>
                    <a:pt x="59786" y="11732"/>
                  </a:lnTo>
                  <a:lnTo>
                    <a:pt x="71320" y="213"/>
                  </a:lnTo>
                  <a:lnTo>
                    <a:pt x="71091" y="0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38"/>
            <p:cNvSpPr/>
            <p:nvPr/>
          </p:nvSpPr>
          <p:spPr>
            <a:xfrm>
              <a:off x="7243039" y="245650"/>
              <a:ext cx="3153315" cy="5119205"/>
            </a:xfrm>
            <a:custGeom>
              <a:avLst/>
              <a:gdLst/>
              <a:ahLst/>
              <a:cxnLst/>
              <a:rect l="l" t="t" r="r" b="b"/>
              <a:pathLst>
                <a:path w="76882" h="124813" extrusionOk="0">
                  <a:moveTo>
                    <a:pt x="76668" y="0"/>
                  </a:moveTo>
                  <a:lnTo>
                    <a:pt x="63260" y="13408"/>
                  </a:lnTo>
                  <a:cubicBezTo>
                    <a:pt x="62879" y="13789"/>
                    <a:pt x="62879" y="14398"/>
                    <a:pt x="63260" y="14779"/>
                  </a:cubicBezTo>
                  <a:lnTo>
                    <a:pt x="69857" y="21376"/>
                  </a:lnTo>
                  <a:cubicBezTo>
                    <a:pt x="70116" y="21620"/>
                    <a:pt x="70116" y="22046"/>
                    <a:pt x="69857" y="22305"/>
                  </a:cubicBezTo>
                  <a:lnTo>
                    <a:pt x="46546" y="45616"/>
                  </a:lnTo>
                  <a:cubicBezTo>
                    <a:pt x="46417" y="45738"/>
                    <a:pt x="46245" y="45799"/>
                    <a:pt x="46074" y="45799"/>
                  </a:cubicBezTo>
                  <a:cubicBezTo>
                    <a:pt x="45903" y="45799"/>
                    <a:pt x="45731" y="45738"/>
                    <a:pt x="45602" y="45616"/>
                  </a:cubicBezTo>
                  <a:lnTo>
                    <a:pt x="39020" y="39019"/>
                  </a:lnTo>
                  <a:cubicBezTo>
                    <a:pt x="38822" y="38836"/>
                    <a:pt x="38593" y="38745"/>
                    <a:pt x="38334" y="38745"/>
                  </a:cubicBezTo>
                  <a:cubicBezTo>
                    <a:pt x="38060" y="38745"/>
                    <a:pt x="37831" y="38836"/>
                    <a:pt x="37649" y="39019"/>
                  </a:cubicBezTo>
                  <a:lnTo>
                    <a:pt x="23357" y="53311"/>
                  </a:lnTo>
                  <a:cubicBezTo>
                    <a:pt x="22976" y="53691"/>
                    <a:pt x="22976" y="54301"/>
                    <a:pt x="23357" y="54682"/>
                  </a:cubicBezTo>
                  <a:lnTo>
                    <a:pt x="40833" y="72142"/>
                  </a:lnTo>
                  <a:cubicBezTo>
                    <a:pt x="40939" y="72279"/>
                    <a:pt x="41016" y="72432"/>
                    <a:pt x="41016" y="72614"/>
                  </a:cubicBezTo>
                  <a:cubicBezTo>
                    <a:pt x="41016" y="72812"/>
                    <a:pt x="40955" y="72965"/>
                    <a:pt x="40833" y="73102"/>
                  </a:cubicBezTo>
                  <a:lnTo>
                    <a:pt x="27090" y="86830"/>
                  </a:lnTo>
                  <a:cubicBezTo>
                    <a:pt x="26907" y="87028"/>
                    <a:pt x="26816" y="87256"/>
                    <a:pt x="26816" y="87515"/>
                  </a:cubicBezTo>
                  <a:lnTo>
                    <a:pt x="26816" y="96276"/>
                  </a:lnTo>
                  <a:cubicBezTo>
                    <a:pt x="26816" y="96459"/>
                    <a:pt x="26755" y="96611"/>
                    <a:pt x="26618" y="96748"/>
                  </a:cubicBezTo>
                  <a:lnTo>
                    <a:pt x="13225" y="110140"/>
                  </a:lnTo>
                  <a:cubicBezTo>
                    <a:pt x="13103" y="110270"/>
                    <a:pt x="12940" y="110335"/>
                    <a:pt x="12772" y="110335"/>
                  </a:cubicBezTo>
                  <a:cubicBezTo>
                    <a:pt x="12604" y="110335"/>
                    <a:pt x="12433" y="110270"/>
                    <a:pt x="12296" y="110140"/>
                  </a:cubicBezTo>
                  <a:lnTo>
                    <a:pt x="7618" y="105448"/>
                  </a:lnTo>
                  <a:cubicBezTo>
                    <a:pt x="7428" y="105257"/>
                    <a:pt x="7180" y="105162"/>
                    <a:pt x="6933" y="105162"/>
                  </a:cubicBezTo>
                  <a:cubicBezTo>
                    <a:pt x="6685" y="105162"/>
                    <a:pt x="6438" y="105257"/>
                    <a:pt x="6247" y="105448"/>
                  </a:cubicBezTo>
                  <a:lnTo>
                    <a:pt x="381" y="111314"/>
                  </a:lnTo>
                  <a:cubicBezTo>
                    <a:pt x="1" y="111695"/>
                    <a:pt x="1" y="112304"/>
                    <a:pt x="381" y="112685"/>
                  </a:cubicBezTo>
                  <a:lnTo>
                    <a:pt x="5059" y="117378"/>
                  </a:lnTo>
                  <a:cubicBezTo>
                    <a:pt x="5181" y="117515"/>
                    <a:pt x="5257" y="117667"/>
                    <a:pt x="5257" y="117850"/>
                  </a:cubicBezTo>
                  <a:cubicBezTo>
                    <a:pt x="5257" y="118048"/>
                    <a:pt x="5196" y="118200"/>
                    <a:pt x="5059" y="118322"/>
                  </a:cubicBezTo>
                  <a:lnTo>
                    <a:pt x="3231" y="120150"/>
                  </a:lnTo>
                  <a:cubicBezTo>
                    <a:pt x="2850" y="120531"/>
                    <a:pt x="2850" y="121141"/>
                    <a:pt x="3231" y="121522"/>
                  </a:cubicBezTo>
                  <a:lnTo>
                    <a:pt x="5059" y="123365"/>
                  </a:lnTo>
                  <a:cubicBezTo>
                    <a:pt x="5333" y="123609"/>
                    <a:pt x="5333" y="124020"/>
                    <a:pt x="5059" y="124295"/>
                  </a:cubicBezTo>
                  <a:cubicBezTo>
                    <a:pt x="4914" y="124432"/>
                    <a:pt x="4754" y="124489"/>
                    <a:pt x="4602" y="124489"/>
                  </a:cubicBezTo>
                  <a:cubicBezTo>
                    <a:pt x="4449" y="124489"/>
                    <a:pt x="4305" y="124432"/>
                    <a:pt x="4190" y="124340"/>
                  </a:cubicBezTo>
                  <a:cubicBezTo>
                    <a:pt x="3962" y="124173"/>
                    <a:pt x="3825" y="123838"/>
                    <a:pt x="4038" y="123487"/>
                  </a:cubicBezTo>
                  <a:lnTo>
                    <a:pt x="3764" y="123335"/>
                  </a:lnTo>
                  <a:lnTo>
                    <a:pt x="3764" y="123335"/>
                  </a:lnTo>
                  <a:cubicBezTo>
                    <a:pt x="3459" y="123838"/>
                    <a:pt x="3672" y="124356"/>
                    <a:pt x="3992" y="124599"/>
                  </a:cubicBezTo>
                  <a:cubicBezTo>
                    <a:pt x="4175" y="124736"/>
                    <a:pt x="4373" y="124813"/>
                    <a:pt x="4602" y="124813"/>
                  </a:cubicBezTo>
                  <a:cubicBezTo>
                    <a:pt x="4830" y="124813"/>
                    <a:pt x="5059" y="124736"/>
                    <a:pt x="5272" y="124477"/>
                  </a:cubicBezTo>
                  <a:cubicBezTo>
                    <a:pt x="5455" y="124295"/>
                    <a:pt x="5562" y="124066"/>
                    <a:pt x="5562" y="123792"/>
                  </a:cubicBezTo>
                  <a:cubicBezTo>
                    <a:pt x="5562" y="123533"/>
                    <a:pt x="5455" y="123304"/>
                    <a:pt x="5272" y="123106"/>
                  </a:cubicBezTo>
                  <a:lnTo>
                    <a:pt x="3444" y="121278"/>
                  </a:lnTo>
                  <a:cubicBezTo>
                    <a:pt x="3170" y="121034"/>
                    <a:pt x="3170" y="120623"/>
                    <a:pt x="3444" y="120349"/>
                  </a:cubicBezTo>
                  <a:lnTo>
                    <a:pt x="5272" y="118520"/>
                  </a:lnTo>
                  <a:cubicBezTo>
                    <a:pt x="5455" y="118337"/>
                    <a:pt x="5562" y="118094"/>
                    <a:pt x="5562" y="117835"/>
                  </a:cubicBezTo>
                  <a:cubicBezTo>
                    <a:pt x="5562" y="117576"/>
                    <a:pt x="5455" y="117332"/>
                    <a:pt x="5272" y="117149"/>
                  </a:cubicBezTo>
                  <a:lnTo>
                    <a:pt x="579" y="112456"/>
                  </a:lnTo>
                  <a:cubicBezTo>
                    <a:pt x="320" y="112213"/>
                    <a:pt x="320" y="111801"/>
                    <a:pt x="579" y="111527"/>
                  </a:cubicBezTo>
                  <a:lnTo>
                    <a:pt x="6445" y="105661"/>
                  </a:lnTo>
                  <a:cubicBezTo>
                    <a:pt x="6575" y="105532"/>
                    <a:pt x="6742" y="105467"/>
                    <a:pt x="6912" y="105467"/>
                  </a:cubicBezTo>
                  <a:cubicBezTo>
                    <a:pt x="7081" y="105467"/>
                    <a:pt x="7253" y="105532"/>
                    <a:pt x="7390" y="105661"/>
                  </a:cubicBezTo>
                  <a:lnTo>
                    <a:pt x="12067" y="110354"/>
                  </a:lnTo>
                  <a:cubicBezTo>
                    <a:pt x="12265" y="110537"/>
                    <a:pt x="12494" y="110643"/>
                    <a:pt x="12753" y="110643"/>
                  </a:cubicBezTo>
                  <a:cubicBezTo>
                    <a:pt x="13027" y="110643"/>
                    <a:pt x="13256" y="110537"/>
                    <a:pt x="13439" y="110354"/>
                  </a:cubicBezTo>
                  <a:lnTo>
                    <a:pt x="26831" y="96961"/>
                  </a:lnTo>
                  <a:cubicBezTo>
                    <a:pt x="27014" y="96779"/>
                    <a:pt x="27120" y="96550"/>
                    <a:pt x="27120" y="96276"/>
                  </a:cubicBezTo>
                  <a:lnTo>
                    <a:pt x="27120" y="87469"/>
                  </a:lnTo>
                  <a:cubicBezTo>
                    <a:pt x="27120" y="87287"/>
                    <a:pt x="27166" y="87134"/>
                    <a:pt x="27303" y="86997"/>
                  </a:cubicBezTo>
                  <a:lnTo>
                    <a:pt x="41031" y="73270"/>
                  </a:lnTo>
                  <a:cubicBezTo>
                    <a:pt x="41412" y="72889"/>
                    <a:pt x="41412" y="72279"/>
                    <a:pt x="41031" y="71898"/>
                  </a:cubicBezTo>
                  <a:lnTo>
                    <a:pt x="23571" y="54438"/>
                  </a:lnTo>
                  <a:cubicBezTo>
                    <a:pt x="23312" y="54194"/>
                    <a:pt x="23312" y="53768"/>
                    <a:pt x="23571" y="53509"/>
                  </a:cubicBezTo>
                  <a:lnTo>
                    <a:pt x="37862" y="39217"/>
                  </a:lnTo>
                  <a:cubicBezTo>
                    <a:pt x="37984" y="39095"/>
                    <a:pt x="38155" y="39035"/>
                    <a:pt x="38327" y="39035"/>
                  </a:cubicBezTo>
                  <a:cubicBezTo>
                    <a:pt x="38498" y="39035"/>
                    <a:pt x="38669" y="39095"/>
                    <a:pt x="38791" y="39217"/>
                  </a:cubicBezTo>
                  <a:lnTo>
                    <a:pt x="45373" y="45830"/>
                  </a:lnTo>
                  <a:cubicBezTo>
                    <a:pt x="45571" y="46013"/>
                    <a:pt x="45800" y="46119"/>
                    <a:pt x="46059" y="46119"/>
                  </a:cubicBezTo>
                  <a:cubicBezTo>
                    <a:pt x="46333" y="46119"/>
                    <a:pt x="46562" y="46013"/>
                    <a:pt x="46744" y="45830"/>
                  </a:cubicBezTo>
                  <a:lnTo>
                    <a:pt x="70055" y="22519"/>
                  </a:lnTo>
                  <a:cubicBezTo>
                    <a:pt x="70436" y="22138"/>
                    <a:pt x="70436" y="21528"/>
                    <a:pt x="70055" y="21148"/>
                  </a:cubicBezTo>
                  <a:lnTo>
                    <a:pt x="63473" y="14550"/>
                  </a:lnTo>
                  <a:cubicBezTo>
                    <a:pt x="63199" y="14307"/>
                    <a:pt x="63199" y="13895"/>
                    <a:pt x="63473" y="13621"/>
                  </a:cubicBezTo>
                  <a:lnTo>
                    <a:pt x="76881" y="213"/>
                  </a:lnTo>
                  <a:lnTo>
                    <a:pt x="76668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78000">
                  <a:schemeClr val="lt1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38"/>
            <p:cNvSpPr/>
            <p:nvPr/>
          </p:nvSpPr>
          <p:spPr>
            <a:xfrm>
              <a:off x="6875804" y="622450"/>
              <a:ext cx="1860443" cy="4595326"/>
            </a:xfrm>
            <a:custGeom>
              <a:avLst/>
              <a:gdLst/>
              <a:ahLst/>
              <a:cxnLst/>
              <a:rect l="l" t="t" r="r" b="b"/>
              <a:pathLst>
                <a:path w="23937" h="56267" extrusionOk="0">
                  <a:moveTo>
                    <a:pt x="12997" y="1"/>
                  </a:moveTo>
                  <a:lnTo>
                    <a:pt x="12784" y="214"/>
                  </a:lnTo>
                  <a:lnTo>
                    <a:pt x="23098" y="10513"/>
                  </a:lnTo>
                  <a:cubicBezTo>
                    <a:pt x="23434" y="10864"/>
                    <a:pt x="23632" y="11321"/>
                    <a:pt x="23632" y="11808"/>
                  </a:cubicBezTo>
                  <a:cubicBezTo>
                    <a:pt x="23632" y="12311"/>
                    <a:pt x="23434" y="12768"/>
                    <a:pt x="23098" y="13104"/>
                  </a:cubicBezTo>
                  <a:lnTo>
                    <a:pt x="21925" y="14261"/>
                  </a:lnTo>
                  <a:cubicBezTo>
                    <a:pt x="21575" y="14627"/>
                    <a:pt x="21110" y="14810"/>
                    <a:pt x="20642" y="14810"/>
                  </a:cubicBezTo>
                  <a:cubicBezTo>
                    <a:pt x="20173" y="14810"/>
                    <a:pt x="19701" y="14627"/>
                    <a:pt x="19335" y="14261"/>
                  </a:cubicBezTo>
                  <a:lnTo>
                    <a:pt x="16958" y="11885"/>
                  </a:lnTo>
                  <a:cubicBezTo>
                    <a:pt x="16547" y="11489"/>
                    <a:pt x="16029" y="11260"/>
                    <a:pt x="15435" y="11260"/>
                  </a:cubicBezTo>
                  <a:cubicBezTo>
                    <a:pt x="14841" y="11260"/>
                    <a:pt x="14307" y="11489"/>
                    <a:pt x="13911" y="11885"/>
                  </a:cubicBezTo>
                  <a:lnTo>
                    <a:pt x="12525" y="13271"/>
                  </a:lnTo>
                  <a:cubicBezTo>
                    <a:pt x="12129" y="13698"/>
                    <a:pt x="11900" y="14231"/>
                    <a:pt x="11900" y="14795"/>
                  </a:cubicBezTo>
                  <a:cubicBezTo>
                    <a:pt x="11900" y="15374"/>
                    <a:pt x="12129" y="15922"/>
                    <a:pt x="12525" y="16318"/>
                  </a:cubicBezTo>
                  <a:cubicBezTo>
                    <a:pt x="12860" y="16669"/>
                    <a:pt x="13058" y="17126"/>
                    <a:pt x="13058" y="17629"/>
                  </a:cubicBezTo>
                  <a:cubicBezTo>
                    <a:pt x="13058" y="18116"/>
                    <a:pt x="12860" y="18573"/>
                    <a:pt x="12525" y="18924"/>
                  </a:cubicBezTo>
                  <a:lnTo>
                    <a:pt x="11489" y="19944"/>
                  </a:lnTo>
                  <a:cubicBezTo>
                    <a:pt x="11154" y="20295"/>
                    <a:pt x="10696" y="20478"/>
                    <a:pt x="10209" y="20478"/>
                  </a:cubicBezTo>
                  <a:lnTo>
                    <a:pt x="9569" y="20478"/>
                  </a:lnTo>
                  <a:cubicBezTo>
                    <a:pt x="8990" y="20478"/>
                    <a:pt x="8457" y="20706"/>
                    <a:pt x="8045" y="21102"/>
                  </a:cubicBezTo>
                  <a:lnTo>
                    <a:pt x="3353" y="25810"/>
                  </a:lnTo>
                  <a:cubicBezTo>
                    <a:pt x="2515" y="26648"/>
                    <a:pt x="2515" y="28004"/>
                    <a:pt x="3353" y="28842"/>
                  </a:cubicBezTo>
                  <a:lnTo>
                    <a:pt x="10529" y="36018"/>
                  </a:lnTo>
                  <a:cubicBezTo>
                    <a:pt x="10864" y="36369"/>
                    <a:pt x="11062" y="36826"/>
                    <a:pt x="11062" y="37313"/>
                  </a:cubicBezTo>
                  <a:cubicBezTo>
                    <a:pt x="11062" y="37801"/>
                    <a:pt x="10864" y="38273"/>
                    <a:pt x="10529" y="38608"/>
                  </a:cubicBezTo>
                  <a:lnTo>
                    <a:pt x="8198" y="40940"/>
                  </a:lnTo>
                  <a:cubicBezTo>
                    <a:pt x="7802" y="41351"/>
                    <a:pt x="7573" y="41884"/>
                    <a:pt x="7573" y="42463"/>
                  </a:cubicBezTo>
                  <a:lnTo>
                    <a:pt x="7573" y="47720"/>
                  </a:lnTo>
                  <a:cubicBezTo>
                    <a:pt x="7573" y="48207"/>
                    <a:pt x="7390" y="48664"/>
                    <a:pt x="7040" y="49015"/>
                  </a:cubicBezTo>
                  <a:lnTo>
                    <a:pt x="1" y="56054"/>
                  </a:lnTo>
                  <a:lnTo>
                    <a:pt x="199" y="56267"/>
                  </a:lnTo>
                  <a:lnTo>
                    <a:pt x="7268" y="49274"/>
                  </a:lnTo>
                  <a:cubicBezTo>
                    <a:pt x="7664" y="48862"/>
                    <a:pt x="7893" y="48329"/>
                    <a:pt x="7893" y="47750"/>
                  </a:cubicBezTo>
                  <a:lnTo>
                    <a:pt x="7893" y="42494"/>
                  </a:lnTo>
                  <a:cubicBezTo>
                    <a:pt x="7893" y="42006"/>
                    <a:pt x="8091" y="41549"/>
                    <a:pt x="8426" y="41199"/>
                  </a:cubicBezTo>
                  <a:lnTo>
                    <a:pt x="10757" y="38883"/>
                  </a:lnTo>
                  <a:cubicBezTo>
                    <a:pt x="11154" y="38456"/>
                    <a:pt x="11382" y="37923"/>
                    <a:pt x="11382" y="37359"/>
                  </a:cubicBezTo>
                  <a:cubicBezTo>
                    <a:pt x="11382" y="36765"/>
                    <a:pt x="11154" y="36232"/>
                    <a:pt x="10757" y="35835"/>
                  </a:cubicBezTo>
                  <a:lnTo>
                    <a:pt x="3581" y="28644"/>
                  </a:lnTo>
                  <a:cubicBezTo>
                    <a:pt x="2850" y="27943"/>
                    <a:pt x="2850" y="26785"/>
                    <a:pt x="3581" y="26054"/>
                  </a:cubicBezTo>
                  <a:lnTo>
                    <a:pt x="8274" y="21346"/>
                  </a:lnTo>
                  <a:cubicBezTo>
                    <a:pt x="8624" y="21011"/>
                    <a:pt x="9081" y="20813"/>
                    <a:pt x="9569" y="20813"/>
                  </a:cubicBezTo>
                  <a:lnTo>
                    <a:pt x="10209" y="20813"/>
                  </a:lnTo>
                  <a:cubicBezTo>
                    <a:pt x="10788" y="20813"/>
                    <a:pt x="11321" y="20584"/>
                    <a:pt x="11732" y="20188"/>
                  </a:cubicBezTo>
                  <a:lnTo>
                    <a:pt x="12753" y="19167"/>
                  </a:lnTo>
                  <a:cubicBezTo>
                    <a:pt x="13149" y="18741"/>
                    <a:pt x="13378" y="18208"/>
                    <a:pt x="13378" y="17644"/>
                  </a:cubicBezTo>
                  <a:cubicBezTo>
                    <a:pt x="13378" y="17050"/>
                    <a:pt x="13149" y="16516"/>
                    <a:pt x="12753" y="16120"/>
                  </a:cubicBezTo>
                  <a:cubicBezTo>
                    <a:pt x="12418" y="15770"/>
                    <a:pt x="12220" y="15313"/>
                    <a:pt x="12220" y="14825"/>
                  </a:cubicBezTo>
                  <a:cubicBezTo>
                    <a:pt x="12220" y="14322"/>
                    <a:pt x="12418" y="13865"/>
                    <a:pt x="12753" y="13530"/>
                  </a:cubicBezTo>
                  <a:lnTo>
                    <a:pt x="14140" y="12128"/>
                  </a:lnTo>
                  <a:cubicBezTo>
                    <a:pt x="14490" y="11793"/>
                    <a:pt x="14947" y="11595"/>
                    <a:pt x="15435" y="11595"/>
                  </a:cubicBezTo>
                  <a:cubicBezTo>
                    <a:pt x="15938" y="11595"/>
                    <a:pt x="16395" y="11793"/>
                    <a:pt x="16730" y="12128"/>
                  </a:cubicBezTo>
                  <a:lnTo>
                    <a:pt x="19107" y="14520"/>
                  </a:lnTo>
                  <a:cubicBezTo>
                    <a:pt x="19526" y="14939"/>
                    <a:pt x="20074" y="15149"/>
                    <a:pt x="20623" y="15149"/>
                  </a:cubicBezTo>
                  <a:cubicBezTo>
                    <a:pt x="21171" y="15149"/>
                    <a:pt x="21720" y="14939"/>
                    <a:pt x="22139" y="14520"/>
                  </a:cubicBezTo>
                  <a:lnTo>
                    <a:pt x="23297" y="13347"/>
                  </a:lnTo>
                  <a:cubicBezTo>
                    <a:pt x="23708" y="12936"/>
                    <a:pt x="23936" y="12403"/>
                    <a:pt x="23936" y="11824"/>
                  </a:cubicBezTo>
                  <a:cubicBezTo>
                    <a:pt x="23936" y="11260"/>
                    <a:pt x="23708" y="10711"/>
                    <a:pt x="23297" y="10300"/>
                  </a:cubicBezTo>
                  <a:lnTo>
                    <a:pt x="12997" y="1"/>
                  </a:lnTo>
                  <a:close/>
                </a:path>
              </a:pathLst>
            </a:custGeom>
            <a:gradFill>
              <a:gsLst>
                <a:gs pos="0">
                  <a:srgbClr val="9900FF">
                    <a:alpha val="4666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38"/>
            <p:cNvSpPr/>
            <p:nvPr/>
          </p:nvSpPr>
          <p:spPr>
            <a:xfrm>
              <a:off x="6573850" y="621225"/>
              <a:ext cx="1860443" cy="4595326"/>
            </a:xfrm>
            <a:custGeom>
              <a:avLst/>
              <a:gdLst/>
              <a:ahLst/>
              <a:cxnLst/>
              <a:rect l="l" t="t" r="r" b="b"/>
              <a:pathLst>
                <a:path w="23937" h="56267" extrusionOk="0">
                  <a:moveTo>
                    <a:pt x="12997" y="0"/>
                  </a:moveTo>
                  <a:lnTo>
                    <a:pt x="12784" y="214"/>
                  </a:lnTo>
                  <a:lnTo>
                    <a:pt x="23098" y="10513"/>
                  </a:lnTo>
                  <a:cubicBezTo>
                    <a:pt x="23434" y="10848"/>
                    <a:pt x="23632" y="11305"/>
                    <a:pt x="23632" y="11808"/>
                  </a:cubicBezTo>
                  <a:cubicBezTo>
                    <a:pt x="23632" y="12296"/>
                    <a:pt x="23434" y="12753"/>
                    <a:pt x="23098" y="13103"/>
                  </a:cubicBezTo>
                  <a:lnTo>
                    <a:pt x="21925" y="14261"/>
                  </a:lnTo>
                  <a:cubicBezTo>
                    <a:pt x="21575" y="14627"/>
                    <a:pt x="21110" y="14810"/>
                    <a:pt x="20642" y="14810"/>
                  </a:cubicBezTo>
                  <a:cubicBezTo>
                    <a:pt x="20173" y="14810"/>
                    <a:pt x="19701" y="14627"/>
                    <a:pt x="19335" y="14261"/>
                  </a:cubicBezTo>
                  <a:lnTo>
                    <a:pt x="16958" y="11884"/>
                  </a:lnTo>
                  <a:cubicBezTo>
                    <a:pt x="16547" y="11488"/>
                    <a:pt x="16029" y="11260"/>
                    <a:pt x="15435" y="11260"/>
                  </a:cubicBezTo>
                  <a:cubicBezTo>
                    <a:pt x="14840" y="11260"/>
                    <a:pt x="14307" y="11488"/>
                    <a:pt x="13911" y="11884"/>
                  </a:cubicBezTo>
                  <a:lnTo>
                    <a:pt x="12525" y="13271"/>
                  </a:lnTo>
                  <a:cubicBezTo>
                    <a:pt x="11687" y="14109"/>
                    <a:pt x="11687" y="15465"/>
                    <a:pt x="12525" y="16303"/>
                  </a:cubicBezTo>
                  <a:cubicBezTo>
                    <a:pt x="12860" y="16638"/>
                    <a:pt x="13058" y="17095"/>
                    <a:pt x="13058" y="17598"/>
                  </a:cubicBezTo>
                  <a:cubicBezTo>
                    <a:pt x="13058" y="18085"/>
                    <a:pt x="12860" y="18543"/>
                    <a:pt x="12525" y="18893"/>
                  </a:cubicBezTo>
                  <a:lnTo>
                    <a:pt x="11489" y="19914"/>
                  </a:lnTo>
                  <a:cubicBezTo>
                    <a:pt x="11153" y="20264"/>
                    <a:pt x="10696" y="20447"/>
                    <a:pt x="10193" y="20447"/>
                  </a:cubicBezTo>
                  <a:lnTo>
                    <a:pt x="9569" y="20447"/>
                  </a:lnTo>
                  <a:cubicBezTo>
                    <a:pt x="8975" y="20447"/>
                    <a:pt x="8441" y="20676"/>
                    <a:pt x="8045" y="21087"/>
                  </a:cubicBezTo>
                  <a:lnTo>
                    <a:pt x="3337" y="25780"/>
                  </a:lnTo>
                  <a:cubicBezTo>
                    <a:pt x="2941" y="26206"/>
                    <a:pt x="2713" y="26739"/>
                    <a:pt x="2713" y="27303"/>
                  </a:cubicBezTo>
                  <a:cubicBezTo>
                    <a:pt x="2713" y="27897"/>
                    <a:pt x="2941" y="28431"/>
                    <a:pt x="3337" y="28827"/>
                  </a:cubicBezTo>
                  <a:lnTo>
                    <a:pt x="10529" y="36018"/>
                  </a:lnTo>
                  <a:cubicBezTo>
                    <a:pt x="11245" y="36719"/>
                    <a:pt x="11245" y="37877"/>
                    <a:pt x="10529" y="38608"/>
                  </a:cubicBezTo>
                  <a:lnTo>
                    <a:pt x="8198" y="40924"/>
                  </a:lnTo>
                  <a:cubicBezTo>
                    <a:pt x="7801" y="41351"/>
                    <a:pt x="7573" y="41884"/>
                    <a:pt x="7573" y="42448"/>
                  </a:cubicBezTo>
                  <a:lnTo>
                    <a:pt x="7573" y="47704"/>
                  </a:lnTo>
                  <a:cubicBezTo>
                    <a:pt x="7573" y="48207"/>
                    <a:pt x="7375" y="48664"/>
                    <a:pt x="7040" y="48999"/>
                  </a:cubicBezTo>
                  <a:lnTo>
                    <a:pt x="1" y="56053"/>
                  </a:lnTo>
                  <a:lnTo>
                    <a:pt x="199" y="56267"/>
                  </a:lnTo>
                  <a:lnTo>
                    <a:pt x="7268" y="49212"/>
                  </a:lnTo>
                  <a:cubicBezTo>
                    <a:pt x="7664" y="48801"/>
                    <a:pt x="7893" y="48268"/>
                    <a:pt x="7893" y="47689"/>
                  </a:cubicBezTo>
                  <a:lnTo>
                    <a:pt x="7893" y="42432"/>
                  </a:lnTo>
                  <a:cubicBezTo>
                    <a:pt x="7893" y="41945"/>
                    <a:pt x="8091" y="41473"/>
                    <a:pt x="8426" y="41137"/>
                  </a:cubicBezTo>
                  <a:lnTo>
                    <a:pt x="10757" y="38806"/>
                  </a:lnTo>
                  <a:cubicBezTo>
                    <a:pt x="11595" y="37984"/>
                    <a:pt x="11595" y="36628"/>
                    <a:pt x="10757" y="35790"/>
                  </a:cubicBezTo>
                  <a:lnTo>
                    <a:pt x="3581" y="28598"/>
                  </a:lnTo>
                  <a:cubicBezTo>
                    <a:pt x="3231" y="28263"/>
                    <a:pt x="3048" y="27806"/>
                    <a:pt x="3048" y="27318"/>
                  </a:cubicBezTo>
                  <a:cubicBezTo>
                    <a:pt x="3048" y="26816"/>
                    <a:pt x="3231" y="26359"/>
                    <a:pt x="3581" y="26023"/>
                  </a:cubicBezTo>
                  <a:lnTo>
                    <a:pt x="8274" y="21346"/>
                  </a:lnTo>
                  <a:cubicBezTo>
                    <a:pt x="8624" y="21011"/>
                    <a:pt x="9081" y="20813"/>
                    <a:pt x="9569" y="20813"/>
                  </a:cubicBezTo>
                  <a:lnTo>
                    <a:pt x="10209" y="20813"/>
                  </a:lnTo>
                  <a:cubicBezTo>
                    <a:pt x="10788" y="20813"/>
                    <a:pt x="11321" y="20584"/>
                    <a:pt x="11732" y="20188"/>
                  </a:cubicBezTo>
                  <a:lnTo>
                    <a:pt x="12753" y="19152"/>
                  </a:lnTo>
                  <a:cubicBezTo>
                    <a:pt x="13149" y="18741"/>
                    <a:pt x="13378" y="18207"/>
                    <a:pt x="13378" y="17628"/>
                  </a:cubicBezTo>
                  <a:cubicBezTo>
                    <a:pt x="13378" y="17049"/>
                    <a:pt x="13149" y="16516"/>
                    <a:pt x="12753" y="16105"/>
                  </a:cubicBezTo>
                  <a:cubicBezTo>
                    <a:pt x="12037" y="15404"/>
                    <a:pt x="12037" y="14246"/>
                    <a:pt x="12753" y="13515"/>
                  </a:cubicBezTo>
                  <a:lnTo>
                    <a:pt x="14140" y="12128"/>
                  </a:lnTo>
                  <a:cubicBezTo>
                    <a:pt x="14490" y="11793"/>
                    <a:pt x="14947" y="11595"/>
                    <a:pt x="15435" y="11595"/>
                  </a:cubicBezTo>
                  <a:cubicBezTo>
                    <a:pt x="15937" y="11595"/>
                    <a:pt x="16395" y="11793"/>
                    <a:pt x="16730" y="12128"/>
                  </a:cubicBezTo>
                  <a:lnTo>
                    <a:pt x="19106" y="14505"/>
                  </a:lnTo>
                  <a:cubicBezTo>
                    <a:pt x="19525" y="14924"/>
                    <a:pt x="20074" y="15133"/>
                    <a:pt x="20622" y="15133"/>
                  </a:cubicBezTo>
                  <a:cubicBezTo>
                    <a:pt x="21171" y="15133"/>
                    <a:pt x="21719" y="14924"/>
                    <a:pt x="22138" y="14505"/>
                  </a:cubicBezTo>
                  <a:lnTo>
                    <a:pt x="23296" y="13347"/>
                  </a:lnTo>
                  <a:cubicBezTo>
                    <a:pt x="23708" y="12936"/>
                    <a:pt x="23936" y="12402"/>
                    <a:pt x="23936" y="11823"/>
                  </a:cubicBezTo>
                  <a:cubicBezTo>
                    <a:pt x="23936" y="11229"/>
                    <a:pt x="23708" y="10696"/>
                    <a:pt x="23296" y="10300"/>
                  </a:cubicBezTo>
                  <a:lnTo>
                    <a:pt x="12997" y="0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499" name="Google Shape;1499;p38"/>
            <p:cNvPicPr preferRelativeResize="0"/>
            <p:nvPr/>
          </p:nvPicPr>
          <p:blipFill rotWithShape="1">
            <a:blip r:embed="rId3">
              <a:alphaModFix/>
            </a:blip>
            <a:srcRect l="16960" t="24718" r="7121" b="26177"/>
            <a:stretch/>
          </p:blipFill>
          <p:spPr>
            <a:xfrm>
              <a:off x="6128138" y="-1301175"/>
              <a:ext cx="4198516" cy="320440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500" name="Google Shape;1500;p38"/>
            <p:cNvGrpSpPr/>
            <p:nvPr/>
          </p:nvGrpSpPr>
          <p:grpSpPr>
            <a:xfrm rot="5400000">
              <a:off x="7873341" y="4254316"/>
              <a:ext cx="708100" cy="708500"/>
              <a:chOff x="3678700" y="407275"/>
              <a:chExt cx="708100" cy="708500"/>
            </a:xfrm>
          </p:grpSpPr>
          <p:sp>
            <p:nvSpPr>
              <p:cNvPr id="1501" name="Google Shape;1501;p38"/>
              <p:cNvSpPr/>
              <p:nvPr/>
            </p:nvSpPr>
            <p:spPr>
              <a:xfrm>
                <a:off x="3678700" y="407275"/>
                <a:ext cx="249875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96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96"/>
                    </a:lnTo>
                    <a:lnTo>
                      <a:pt x="9995" y="1403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2" name="Google Shape;1502;p38"/>
              <p:cNvSpPr/>
              <p:nvPr/>
            </p:nvSpPr>
            <p:spPr>
              <a:xfrm>
                <a:off x="3754875" y="483475"/>
                <a:ext cx="249900" cy="249875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5" extrusionOk="0">
                    <a:moveTo>
                      <a:pt x="8593" y="0"/>
                    </a:moveTo>
                    <a:lnTo>
                      <a:pt x="0" y="8593"/>
                    </a:lnTo>
                    <a:lnTo>
                      <a:pt x="1402" y="9995"/>
                    </a:lnTo>
                    <a:lnTo>
                      <a:pt x="9995" y="1402"/>
                    </a:lnTo>
                    <a:lnTo>
                      <a:pt x="8593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3" name="Google Shape;1503;p38"/>
              <p:cNvSpPr/>
              <p:nvPr/>
            </p:nvSpPr>
            <p:spPr>
              <a:xfrm>
                <a:off x="3831425" y="560025"/>
                <a:ext cx="249900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6" extrusionOk="0">
                    <a:moveTo>
                      <a:pt x="8594" y="0"/>
                    </a:moveTo>
                    <a:lnTo>
                      <a:pt x="1" y="8594"/>
                    </a:lnTo>
                    <a:lnTo>
                      <a:pt x="1403" y="9995"/>
                    </a:lnTo>
                    <a:lnTo>
                      <a:pt x="9996" y="1402"/>
                    </a:lnTo>
                    <a:lnTo>
                      <a:pt x="8594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4" name="Google Shape;1504;p38"/>
              <p:cNvSpPr/>
              <p:nvPr/>
            </p:nvSpPr>
            <p:spPr>
              <a:xfrm>
                <a:off x="3907625" y="636575"/>
                <a:ext cx="249875" cy="249525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81" extrusionOk="0">
                    <a:moveTo>
                      <a:pt x="8593" y="1"/>
                    </a:moveTo>
                    <a:lnTo>
                      <a:pt x="0" y="8579"/>
                    </a:lnTo>
                    <a:lnTo>
                      <a:pt x="1402" y="9980"/>
                    </a:lnTo>
                    <a:lnTo>
                      <a:pt x="9995" y="1387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5" name="Google Shape;1505;p38"/>
              <p:cNvSpPr/>
              <p:nvPr/>
            </p:nvSpPr>
            <p:spPr>
              <a:xfrm>
                <a:off x="3984175" y="713150"/>
                <a:ext cx="249900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6" extrusionOk="0">
                    <a:moveTo>
                      <a:pt x="8593" y="0"/>
                    </a:moveTo>
                    <a:lnTo>
                      <a:pt x="0" y="8593"/>
                    </a:lnTo>
                    <a:lnTo>
                      <a:pt x="1402" y="9995"/>
                    </a:lnTo>
                    <a:lnTo>
                      <a:pt x="9995" y="1402"/>
                    </a:lnTo>
                    <a:lnTo>
                      <a:pt x="8593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6" name="Google Shape;1506;p38"/>
              <p:cNvSpPr/>
              <p:nvPr/>
            </p:nvSpPr>
            <p:spPr>
              <a:xfrm>
                <a:off x="4061125" y="789700"/>
                <a:ext cx="249500" cy="249525"/>
              </a:xfrm>
              <a:custGeom>
                <a:avLst/>
                <a:gdLst/>
                <a:ahLst/>
                <a:cxnLst/>
                <a:rect l="l" t="t" r="r" b="b"/>
                <a:pathLst>
                  <a:path w="9980" h="9981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80"/>
                    </a:lnTo>
                    <a:lnTo>
                      <a:pt x="9980" y="1402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7" name="Google Shape;1507;p38"/>
              <p:cNvSpPr/>
              <p:nvPr/>
            </p:nvSpPr>
            <p:spPr>
              <a:xfrm>
                <a:off x="4136925" y="865875"/>
                <a:ext cx="249875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96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96"/>
                    </a:lnTo>
                    <a:lnTo>
                      <a:pt x="9995" y="1403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08" name="Google Shape;1508;p38"/>
            <p:cNvGrpSpPr/>
            <p:nvPr/>
          </p:nvGrpSpPr>
          <p:grpSpPr>
            <a:xfrm rot="5400000">
              <a:off x="8639847" y="3354200"/>
              <a:ext cx="457787" cy="458045"/>
              <a:chOff x="3678700" y="407275"/>
              <a:chExt cx="708100" cy="708500"/>
            </a:xfrm>
          </p:grpSpPr>
          <p:sp>
            <p:nvSpPr>
              <p:cNvPr id="1509" name="Google Shape;1509;p38"/>
              <p:cNvSpPr/>
              <p:nvPr/>
            </p:nvSpPr>
            <p:spPr>
              <a:xfrm>
                <a:off x="3678700" y="407275"/>
                <a:ext cx="249875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96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96"/>
                    </a:lnTo>
                    <a:lnTo>
                      <a:pt x="9995" y="1403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0" name="Google Shape;1510;p38"/>
              <p:cNvSpPr/>
              <p:nvPr/>
            </p:nvSpPr>
            <p:spPr>
              <a:xfrm>
                <a:off x="3754875" y="483475"/>
                <a:ext cx="249900" cy="249875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5" extrusionOk="0">
                    <a:moveTo>
                      <a:pt x="8593" y="0"/>
                    </a:moveTo>
                    <a:lnTo>
                      <a:pt x="0" y="8593"/>
                    </a:lnTo>
                    <a:lnTo>
                      <a:pt x="1402" y="9995"/>
                    </a:lnTo>
                    <a:lnTo>
                      <a:pt x="9995" y="1402"/>
                    </a:lnTo>
                    <a:lnTo>
                      <a:pt x="8593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1" name="Google Shape;1511;p38"/>
              <p:cNvSpPr/>
              <p:nvPr/>
            </p:nvSpPr>
            <p:spPr>
              <a:xfrm>
                <a:off x="3831425" y="560025"/>
                <a:ext cx="249900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6" extrusionOk="0">
                    <a:moveTo>
                      <a:pt x="8594" y="0"/>
                    </a:moveTo>
                    <a:lnTo>
                      <a:pt x="1" y="8594"/>
                    </a:lnTo>
                    <a:lnTo>
                      <a:pt x="1403" y="9995"/>
                    </a:lnTo>
                    <a:lnTo>
                      <a:pt x="9996" y="1402"/>
                    </a:lnTo>
                    <a:lnTo>
                      <a:pt x="8594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2" name="Google Shape;1512;p38"/>
              <p:cNvSpPr/>
              <p:nvPr/>
            </p:nvSpPr>
            <p:spPr>
              <a:xfrm>
                <a:off x="3907625" y="636575"/>
                <a:ext cx="249875" cy="249525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81" extrusionOk="0">
                    <a:moveTo>
                      <a:pt x="8593" y="1"/>
                    </a:moveTo>
                    <a:lnTo>
                      <a:pt x="0" y="8579"/>
                    </a:lnTo>
                    <a:lnTo>
                      <a:pt x="1402" y="9980"/>
                    </a:lnTo>
                    <a:lnTo>
                      <a:pt x="9995" y="1387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3" name="Google Shape;1513;p38"/>
              <p:cNvSpPr/>
              <p:nvPr/>
            </p:nvSpPr>
            <p:spPr>
              <a:xfrm>
                <a:off x="3984175" y="713150"/>
                <a:ext cx="249900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6" extrusionOk="0">
                    <a:moveTo>
                      <a:pt x="8593" y="0"/>
                    </a:moveTo>
                    <a:lnTo>
                      <a:pt x="0" y="8593"/>
                    </a:lnTo>
                    <a:lnTo>
                      <a:pt x="1402" y="9995"/>
                    </a:lnTo>
                    <a:lnTo>
                      <a:pt x="9995" y="1402"/>
                    </a:lnTo>
                    <a:lnTo>
                      <a:pt x="8593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4" name="Google Shape;1514;p38"/>
              <p:cNvSpPr/>
              <p:nvPr/>
            </p:nvSpPr>
            <p:spPr>
              <a:xfrm>
                <a:off x="4061125" y="789700"/>
                <a:ext cx="249500" cy="249525"/>
              </a:xfrm>
              <a:custGeom>
                <a:avLst/>
                <a:gdLst/>
                <a:ahLst/>
                <a:cxnLst/>
                <a:rect l="l" t="t" r="r" b="b"/>
                <a:pathLst>
                  <a:path w="9980" h="9981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80"/>
                    </a:lnTo>
                    <a:lnTo>
                      <a:pt x="9980" y="1402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5" name="Google Shape;1515;p38"/>
              <p:cNvSpPr/>
              <p:nvPr/>
            </p:nvSpPr>
            <p:spPr>
              <a:xfrm>
                <a:off x="4136925" y="865875"/>
                <a:ext cx="249875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96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96"/>
                    </a:lnTo>
                    <a:lnTo>
                      <a:pt x="9995" y="1403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16" name="Google Shape;1516;p38"/>
            <p:cNvGrpSpPr/>
            <p:nvPr/>
          </p:nvGrpSpPr>
          <p:grpSpPr>
            <a:xfrm>
              <a:off x="7787267" y="539497"/>
              <a:ext cx="208184" cy="208184"/>
              <a:chOff x="8356813" y="1074288"/>
              <a:chExt cx="351900" cy="351900"/>
            </a:xfrm>
          </p:grpSpPr>
          <p:sp>
            <p:nvSpPr>
              <p:cNvPr id="1517" name="Google Shape;1517;p38"/>
              <p:cNvSpPr/>
              <p:nvPr/>
            </p:nvSpPr>
            <p:spPr>
              <a:xfrm>
                <a:off x="8356813" y="1074288"/>
                <a:ext cx="351900" cy="351900"/>
              </a:xfrm>
              <a:prstGeom prst="ellipse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8" name="Google Shape;1518;p38"/>
              <p:cNvSpPr/>
              <p:nvPr/>
            </p:nvSpPr>
            <p:spPr>
              <a:xfrm>
                <a:off x="8406497" y="1123972"/>
                <a:ext cx="252600" cy="252600"/>
              </a:xfrm>
              <a:prstGeom prst="ellipse">
                <a:avLst/>
              </a:pr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19" name="Google Shape;1519;p38"/>
            <p:cNvGrpSpPr/>
            <p:nvPr/>
          </p:nvGrpSpPr>
          <p:grpSpPr>
            <a:xfrm>
              <a:off x="7194842" y="2467660"/>
              <a:ext cx="208184" cy="208184"/>
              <a:chOff x="8356813" y="1074288"/>
              <a:chExt cx="351900" cy="351900"/>
            </a:xfrm>
          </p:grpSpPr>
          <p:sp>
            <p:nvSpPr>
              <p:cNvPr id="1520" name="Google Shape;1520;p38"/>
              <p:cNvSpPr/>
              <p:nvPr/>
            </p:nvSpPr>
            <p:spPr>
              <a:xfrm>
                <a:off x="8356813" y="1074288"/>
                <a:ext cx="351900" cy="351900"/>
              </a:xfrm>
              <a:prstGeom prst="ellipse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1" name="Google Shape;1521;p38"/>
              <p:cNvSpPr/>
              <p:nvPr/>
            </p:nvSpPr>
            <p:spPr>
              <a:xfrm>
                <a:off x="8406497" y="1123972"/>
                <a:ext cx="252600" cy="252600"/>
              </a:xfrm>
              <a:prstGeom prst="ellipse">
                <a:avLst/>
              </a:pr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522" name="Google Shape;1522;p38"/>
            <p:cNvSpPr/>
            <p:nvPr/>
          </p:nvSpPr>
          <p:spPr>
            <a:xfrm>
              <a:off x="7095150" y="4164050"/>
              <a:ext cx="147900" cy="147900"/>
            </a:xfrm>
            <a:prstGeom prst="ellipse">
              <a:avLst/>
            </a:pr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23" name="Google Shape;1523;p38"/>
          <p:cNvGrpSpPr/>
          <p:nvPr/>
        </p:nvGrpSpPr>
        <p:grpSpPr>
          <a:xfrm>
            <a:off x="1038021" y="1189515"/>
            <a:ext cx="6900437" cy="290123"/>
            <a:chOff x="796100" y="3019701"/>
            <a:chExt cx="4558967" cy="134100"/>
          </a:xfrm>
        </p:grpSpPr>
        <p:sp>
          <p:nvSpPr>
            <p:cNvPr id="1524" name="Google Shape;1524;p38"/>
            <p:cNvSpPr/>
            <p:nvPr/>
          </p:nvSpPr>
          <p:spPr>
            <a:xfrm>
              <a:off x="5220967" y="3019701"/>
              <a:ext cx="134100" cy="134100"/>
            </a:xfrm>
            <a:prstGeom prst="ellipse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525" name="Google Shape;1525;p38"/>
            <p:cNvCxnSpPr/>
            <p:nvPr/>
          </p:nvCxnSpPr>
          <p:spPr>
            <a:xfrm>
              <a:off x="796100" y="3086750"/>
              <a:ext cx="4462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526" name="Google Shape;1526;p38"/>
            <p:cNvSpPr/>
            <p:nvPr/>
          </p:nvSpPr>
          <p:spPr>
            <a:xfrm>
              <a:off x="5251079" y="3049843"/>
              <a:ext cx="73800" cy="738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9" name="TextBox 8">
            <a:extLst>
              <a:ext uri="{FF2B5EF4-FFF2-40B4-BE49-F238E27FC236}">
                <a16:creationId xmlns:a16="http://schemas.microsoft.com/office/drawing/2014/main" id="{C3AB7D66-3C99-42B6-B698-2C86BE5DD579}"/>
              </a:ext>
            </a:extLst>
          </p:cNvPr>
          <p:cNvSpPr txBox="1"/>
          <p:nvPr/>
        </p:nvSpPr>
        <p:spPr>
          <a:xfrm>
            <a:off x="202983" y="1508991"/>
            <a:ext cx="8793643" cy="3231654"/>
          </a:xfrm>
          <a:prstGeom prst="rect">
            <a:avLst/>
          </a:prstGeom>
        </p:spPr>
        <p:txBody>
          <a:bodyPr wrap="square" lIns="0" tIns="0" rIns="0" bIns="0" numCol="2" rtlCol="0" anchor="t">
            <a:spAutoFit/>
          </a:bodyPr>
          <a:lstStyle/>
          <a:p>
            <a:pPr marL="742950" lvl="1" indent="-285750">
              <a:lnSpc>
                <a:spcPct val="150000"/>
              </a:lnSpc>
              <a:spcBef>
                <a:spcPct val="0"/>
              </a:spcBef>
              <a:buClr>
                <a:srgbClr val="5A629C"/>
              </a:buClr>
              <a:buFont typeface="Wingdings" panose="05000000000000000000" pitchFamily="2" charset="2"/>
              <a:buChar char="u"/>
            </a:pPr>
            <a:r>
              <a:rPr lang="en-US" altLang="zh-TW" sz="28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Glacial Indifference"/>
              </a:rPr>
              <a:t>BEST</a:t>
            </a:r>
            <a:r>
              <a:rPr lang="zh-TW" altLang="en-US" sz="28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Glacial Indifference"/>
              </a:rPr>
              <a:t>雙語教學計畫</a:t>
            </a:r>
            <a:endParaRPr lang="en-US" altLang="zh-TW" sz="28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Glacial Indifference"/>
            </a:endParaRP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buClr>
                <a:srgbClr val="5A629C"/>
              </a:buClr>
              <a:buFont typeface="Wingdings" panose="05000000000000000000" pitchFamily="2" charset="2"/>
              <a:buChar char="u"/>
            </a:pPr>
            <a:r>
              <a:rPr lang="zh-TW" altLang="en-US" sz="28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lacial Indifference"/>
                <a:sym typeface="Glacial Indifference"/>
              </a:rPr>
              <a:t>新工程教育計畫</a:t>
            </a:r>
            <a:endParaRPr lang="en-US" altLang="zh-TW" sz="28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Glacial Indifference"/>
              <a:sym typeface="Glacial Indifference"/>
            </a:endParaRP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buClr>
                <a:srgbClr val="5A629C"/>
              </a:buClr>
              <a:buFont typeface="Wingdings" panose="05000000000000000000" pitchFamily="2" charset="2"/>
              <a:buChar char="u"/>
            </a:pPr>
            <a:r>
              <a:rPr lang="zh-TW" altLang="en-US" sz="28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Glacial Indifference"/>
              </a:rPr>
              <a:t>工學院學士學位學程</a:t>
            </a:r>
            <a:endParaRPr lang="en-US" altLang="zh-TW" sz="28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Glacial Indifference"/>
            </a:endParaRP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buClr>
                <a:srgbClr val="5A629C"/>
              </a:buClr>
              <a:buFont typeface="Wingdings" panose="05000000000000000000" pitchFamily="2" charset="2"/>
              <a:buChar char="u"/>
            </a:pPr>
            <a:r>
              <a:rPr lang="zh-TW" altLang="en-US" sz="28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Glacial Indifference"/>
              </a:rPr>
              <a:t>智慧工程科技國際博士學位學程</a:t>
            </a:r>
            <a:endParaRPr lang="en-US" altLang="zh-TW" sz="28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Glacial Indifference"/>
            </a:endParaRP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buClr>
                <a:srgbClr val="5A629C"/>
              </a:buClr>
              <a:buFont typeface="Wingdings" panose="05000000000000000000" pitchFamily="2" charset="2"/>
              <a:buChar char="u"/>
            </a:pPr>
            <a:r>
              <a:rPr lang="zh-TW" altLang="en-US" sz="28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Glacial Indifference"/>
              </a:rPr>
              <a:t>行政雙語化</a:t>
            </a:r>
            <a:endParaRPr lang="en-US" altLang="zh-TW" sz="28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Glacial Indifference"/>
            </a:endParaRP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buClr>
                <a:srgbClr val="5A629C"/>
              </a:buClr>
              <a:buFont typeface="Wingdings" panose="05000000000000000000" pitchFamily="2" charset="2"/>
              <a:buChar char="u"/>
            </a:pPr>
            <a:r>
              <a:rPr lang="zh-TW" altLang="en-US" sz="28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Glacial Indifference"/>
              </a:rPr>
              <a:t>教學研資料庫</a:t>
            </a:r>
            <a:endParaRPr lang="en-US" sz="28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Glacial Indifference"/>
            </a:endParaRPr>
          </a:p>
        </p:txBody>
      </p:sp>
    </p:spTree>
    <p:extLst>
      <p:ext uri="{BB962C8B-B14F-4D97-AF65-F5344CB8AC3E}">
        <p14:creationId xmlns:p14="http://schemas.microsoft.com/office/powerpoint/2010/main" val="1846081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6" name="Google Shape;1486;p38"/>
          <p:cNvGrpSpPr/>
          <p:nvPr/>
        </p:nvGrpSpPr>
        <p:grpSpPr>
          <a:xfrm>
            <a:off x="-374387" y="3354325"/>
            <a:ext cx="3922590" cy="2969900"/>
            <a:chOff x="-374387" y="3354325"/>
            <a:chExt cx="3922590" cy="2969900"/>
          </a:xfrm>
        </p:grpSpPr>
        <p:pic>
          <p:nvPicPr>
            <p:cNvPr id="1487" name="Google Shape;1487;p38"/>
            <p:cNvPicPr preferRelativeResize="0"/>
            <p:nvPr/>
          </p:nvPicPr>
          <p:blipFill rotWithShape="1">
            <a:blip r:embed="rId3">
              <a:alphaModFix/>
            </a:blip>
            <a:srcRect l="16960" t="24718" r="7121" b="26177"/>
            <a:stretch/>
          </p:blipFill>
          <p:spPr>
            <a:xfrm>
              <a:off x="-374387" y="3354325"/>
              <a:ext cx="3891276" cy="296990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488" name="Google Shape;1488;p38"/>
            <p:cNvGrpSpPr/>
            <p:nvPr/>
          </p:nvGrpSpPr>
          <p:grpSpPr>
            <a:xfrm>
              <a:off x="1853583" y="4445557"/>
              <a:ext cx="1694620" cy="1360169"/>
              <a:chOff x="7945225" y="4302000"/>
              <a:chExt cx="904666" cy="726121"/>
            </a:xfrm>
          </p:grpSpPr>
          <p:sp>
            <p:nvSpPr>
              <p:cNvPr id="1489" name="Google Shape;1489;p38"/>
              <p:cNvSpPr/>
              <p:nvPr/>
            </p:nvSpPr>
            <p:spPr>
              <a:xfrm>
                <a:off x="8176775" y="4445200"/>
                <a:ext cx="673116" cy="582921"/>
              </a:xfrm>
              <a:custGeom>
                <a:avLst/>
                <a:gdLst/>
                <a:ahLst/>
                <a:cxnLst/>
                <a:rect l="l" t="t" r="r" b="b"/>
                <a:pathLst>
                  <a:path w="51285" h="44413" extrusionOk="0">
                    <a:moveTo>
                      <a:pt x="12814" y="0"/>
                    </a:moveTo>
                    <a:lnTo>
                      <a:pt x="0" y="22199"/>
                    </a:lnTo>
                    <a:lnTo>
                      <a:pt x="12814" y="44413"/>
                    </a:lnTo>
                    <a:lnTo>
                      <a:pt x="38471" y="44413"/>
                    </a:lnTo>
                    <a:lnTo>
                      <a:pt x="51285" y="22199"/>
                    </a:lnTo>
                    <a:lnTo>
                      <a:pt x="3847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22000">
                    <a:schemeClr val="lt1"/>
                  </a:gs>
                  <a:gs pos="45000">
                    <a:srgbClr val="FFFFFF">
                      <a:alpha val="0"/>
                    </a:srgbClr>
                  </a:gs>
                  <a:gs pos="100000">
                    <a:srgbClr val="0C0A9E">
                      <a:alpha val="50196"/>
                    </a:srgbClr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0" name="Google Shape;1490;p38"/>
              <p:cNvSpPr/>
              <p:nvPr/>
            </p:nvSpPr>
            <p:spPr>
              <a:xfrm>
                <a:off x="8164350" y="4302000"/>
                <a:ext cx="480925" cy="416483"/>
              </a:xfrm>
              <a:custGeom>
                <a:avLst/>
                <a:gdLst/>
                <a:ahLst/>
                <a:cxnLst/>
                <a:rect l="l" t="t" r="r" b="b"/>
                <a:pathLst>
                  <a:path w="51285" h="44413" extrusionOk="0">
                    <a:moveTo>
                      <a:pt x="12814" y="0"/>
                    </a:moveTo>
                    <a:lnTo>
                      <a:pt x="0" y="22199"/>
                    </a:lnTo>
                    <a:lnTo>
                      <a:pt x="12814" y="44413"/>
                    </a:lnTo>
                    <a:lnTo>
                      <a:pt x="38471" y="44413"/>
                    </a:lnTo>
                    <a:lnTo>
                      <a:pt x="51285" y="22199"/>
                    </a:lnTo>
                    <a:lnTo>
                      <a:pt x="3847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22000">
                    <a:schemeClr val="lt1"/>
                  </a:gs>
                  <a:gs pos="45000">
                    <a:srgbClr val="FFFFFF">
                      <a:alpha val="0"/>
                    </a:srgbClr>
                  </a:gs>
                  <a:gs pos="100000">
                    <a:srgbClr val="0C0A9E">
                      <a:alpha val="50196"/>
                    </a:srgbClr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1" name="Google Shape;1491;p38"/>
              <p:cNvSpPr/>
              <p:nvPr/>
            </p:nvSpPr>
            <p:spPr>
              <a:xfrm>
                <a:off x="7945225" y="4445200"/>
                <a:ext cx="480925" cy="416483"/>
              </a:xfrm>
              <a:custGeom>
                <a:avLst/>
                <a:gdLst/>
                <a:ahLst/>
                <a:cxnLst/>
                <a:rect l="l" t="t" r="r" b="b"/>
                <a:pathLst>
                  <a:path w="51285" h="44413" extrusionOk="0">
                    <a:moveTo>
                      <a:pt x="12814" y="0"/>
                    </a:moveTo>
                    <a:lnTo>
                      <a:pt x="0" y="22199"/>
                    </a:lnTo>
                    <a:lnTo>
                      <a:pt x="12814" y="44413"/>
                    </a:lnTo>
                    <a:lnTo>
                      <a:pt x="38471" y="44413"/>
                    </a:lnTo>
                    <a:lnTo>
                      <a:pt x="51285" y="22199"/>
                    </a:lnTo>
                    <a:lnTo>
                      <a:pt x="3847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22000">
                    <a:schemeClr val="lt1"/>
                  </a:gs>
                  <a:gs pos="45000">
                    <a:srgbClr val="FFFFFF">
                      <a:alpha val="0"/>
                    </a:srgbClr>
                  </a:gs>
                  <a:gs pos="100000">
                    <a:srgbClr val="0C0A9E">
                      <a:alpha val="50196"/>
                    </a:srgbClr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492" name="Google Shape;1492;p38"/>
          <p:cNvSpPr txBox="1">
            <a:spLocks noGrp="1"/>
          </p:cNvSpPr>
          <p:nvPr>
            <p:ph type="title"/>
          </p:nvPr>
        </p:nvSpPr>
        <p:spPr>
          <a:xfrm>
            <a:off x="738218" y="1165559"/>
            <a:ext cx="7512516" cy="173279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altLang="zh-TW" sz="54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lacial Indifference"/>
                <a:sym typeface="Glacial Indifference"/>
              </a:rPr>
              <a:t>BES</a:t>
            </a:r>
            <a:r>
              <a:rPr lang="en-US" altLang="zh-TW" sz="5400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lacial Indifference"/>
                <a:sym typeface="Glacial Indifference"/>
              </a:rPr>
              <a:t>T</a:t>
            </a:r>
            <a:br>
              <a:rPr lang="en-US" altLang="zh-TW" sz="5400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lacial Indifference"/>
                <a:sym typeface="Glacial Indifference"/>
              </a:rPr>
            </a:br>
            <a:r>
              <a:rPr lang="zh-TW" altLang="en-US" sz="5400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lacial Indifference"/>
                <a:sym typeface="Glacial Indifference"/>
              </a:rPr>
              <a:t>雙語教學</a:t>
            </a:r>
            <a:r>
              <a:rPr lang="zh-TW" altLang="en-US" sz="5400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Glacial Indifference"/>
              </a:rPr>
              <a:t>教育計畫</a:t>
            </a:r>
            <a:endParaRPr sz="54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493" name="Google Shape;1493;p38"/>
          <p:cNvGrpSpPr/>
          <p:nvPr/>
        </p:nvGrpSpPr>
        <p:grpSpPr>
          <a:xfrm>
            <a:off x="6487513" y="-1301175"/>
            <a:ext cx="4268216" cy="6666030"/>
            <a:chOff x="6128138" y="-1301175"/>
            <a:chExt cx="4268216" cy="6666030"/>
          </a:xfrm>
        </p:grpSpPr>
        <p:sp>
          <p:nvSpPr>
            <p:cNvPr id="1494" name="Google Shape;1494;p38"/>
            <p:cNvSpPr/>
            <p:nvPr/>
          </p:nvSpPr>
          <p:spPr>
            <a:xfrm>
              <a:off x="6368175" y="103161"/>
              <a:ext cx="4006263" cy="4749291"/>
            </a:xfrm>
            <a:custGeom>
              <a:avLst/>
              <a:gdLst/>
              <a:ahLst/>
              <a:cxnLst/>
              <a:rect l="l" t="t" r="r" b="b"/>
              <a:pathLst>
                <a:path w="97678" h="115794" extrusionOk="0">
                  <a:moveTo>
                    <a:pt x="97449" y="0"/>
                  </a:moveTo>
                  <a:lnTo>
                    <a:pt x="76805" y="20645"/>
                  </a:lnTo>
                  <a:lnTo>
                    <a:pt x="76744" y="20691"/>
                  </a:lnTo>
                  <a:lnTo>
                    <a:pt x="76744" y="35927"/>
                  </a:lnTo>
                  <a:lnTo>
                    <a:pt x="63107" y="49563"/>
                  </a:lnTo>
                  <a:lnTo>
                    <a:pt x="63077" y="49608"/>
                  </a:lnTo>
                  <a:lnTo>
                    <a:pt x="63077" y="56571"/>
                  </a:lnTo>
                  <a:lnTo>
                    <a:pt x="61005" y="58659"/>
                  </a:lnTo>
                  <a:lnTo>
                    <a:pt x="61005" y="62407"/>
                  </a:lnTo>
                  <a:lnTo>
                    <a:pt x="52473" y="70939"/>
                  </a:lnTo>
                  <a:lnTo>
                    <a:pt x="52412" y="70969"/>
                  </a:lnTo>
                  <a:lnTo>
                    <a:pt x="52412" y="78541"/>
                  </a:lnTo>
                  <a:lnTo>
                    <a:pt x="46912" y="84057"/>
                  </a:lnTo>
                  <a:lnTo>
                    <a:pt x="46912" y="89633"/>
                  </a:lnTo>
                  <a:lnTo>
                    <a:pt x="33123" y="103406"/>
                  </a:lnTo>
                  <a:lnTo>
                    <a:pt x="12174" y="103406"/>
                  </a:lnTo>
                  <a:lnTo>
                    <a:pt x="0" y="115565"/>
                  </a:lnTo>
                  <a:lnTo>
                    <a:pt x="229" y="115793"/>
                  </a:lnTo>
                  <a:lnTo>
                    <a:pt x="12280" y="103711"/>
                  </a:lnTo>
                  <a:lnTo>
                    <a:pt x="33245" y="103711"/>
                  </a:lnTo>
                  <a:lnTo>
                    <a:pt x="47155" y="89801"/>
                  </a:lnTo>
                  <a:lnTo>
                    <a:pt x="47216" y="89770"/>
                  </a:lnTo>
                  <a:lnTo>
                    <a:pt x="47216" y="84179"/>
                  </a:lnTo>
                  <a:lnTo>
                    <a:pt x="52732" y="78663"/>
                  </a:lnTo>
                  <a:lnTo>
                    <a:pt x="52732" y="71106"/>
                  </a:lnTo>
                  <a:lnTo>
                    <a:pt x="61264" y="62574"/>
                  </a:lnTo>
                  <a:lnTo>
                    <a:pt x="61310" y="62513"/>
                  </a:lnTo>
                  <a:lnTo>
                    <a:pt x="61310" y="58780"/>
                  </a:lnTo>
                  <a:lnTo>
                    <a:pt x="63382" y="56708"/>
                  </a:lnTo>
                  <a:lnTo>
                    <a:pt x="63382" y="49730"/>
                  </a:lnTo>
                  <a:lnTo>
                    <a:pt x="77018" y="36109"/>
                  </a:lnTo>
                  <a:lnTo>
                    <a:pt x="77048" y="36064"/>
                  </a:lnTo>
                  <a:lnTo>
                    <a:pt x="77048" y="20828"/>
                  </a:lnTo>
                  <a:lnTo>
                    <a:pt x="97678" y="198"/>
                  </a:lnTo>
                  <a:lnTo>
                    <a:pt x="97449" y="0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38"/>
            <p:cNvSpPr/>
            <p:nvPr/>
          </p:nvSpPr>
          <p:spPr>
            <a:xfrm>
              <a:off x="6711143" y="81300"/>
              <a:ext cx="2925190" cy="3057668"/>
            </a:xfrm>
            <a:custGeom>
              <a:avLst/>
              <a:gdLst/>
              <a:ahLst/>
              <a:cxnLst/>
              <a:rect l="l" t="t" r="r" b="b"/>
              <a:pathLst>
                <a:path w="71320" h="74550" extrusionOk="0">
                  <a:moveTo>
                    <a:pt x="71091" y="0"/>
                  </a:moveTo>
                  <a:lnTo>
                    <a:pt x="59679" y="11397"/>
                  </a:lnTo>
                  <a:lnTo>
                    <a:pt x="54895" y="11397"/>
                  </a:lnTo>
                  <a:lnTo>
                    <a:pt x="41015" y="25307"/>
                  </a:lnTo>
                  <a:lnTo>
                    <a:pt x="40954" y="25337"/>
                  </a:lnTo>
                  <a:lnTo>
                    <a:pt x="40954" y="42325"/>
                  </a:lnTo>
                  <a:lnTo>
                    <a:pt x="31767" y="51528"/>
                  </a:lnTo>
                  <a:lnTo>
                    <a:pt x="31721" y="51574"/>
                  </a:lnTo>
                  <a:lnTo>
                    <a:pt x="31721" y="59237"/>
                  </a:lnTo>
                  <a:lnTo>
                    <a:pt x="22824" y="68135"/>
                  </a:lnTo>
                  <a:lnTo>
                    <a:pt x="6186" y="68135"/>
                  </a:lnTo>
                  <a:lnTo>
                    <a:pt x="0" y="74321"/>
                  </a:lnTo>
                  <a:lnTo>
                    <a:pt x="229" y="74549"/>
                  </a:lnTo>
                  <a:lnTo>
                    <a:pt x="6323" y="68455"/>
                  </a:lnTo>
                  <a:lnTo>
                    <a:pt x="22945" y="68455"/>
                  </a:lnTo>
                  <a:lnTo>
                    <a:pt x="31980" y="59420"/>
                  </a:lnTo>
                  <a:lnTo>
                    <a:pt x="32026" y="59374"/>
                  </a:lnTo>
                  <a:lnTo>
                    <a:pt x="32026" y="51695"/>
                  </a:lnTo>
                  <a:lnTo>
                    <a:pt x="41229" y="42508"/>
                  </a:lnTo>
                  <a:lnTo>
                    <a:pt x="41259" y="42463"/>
                  </a:lnTo>
                  <a:lnTo>
                    <a:pt x="41259" y="25475"/>
                  </a:lnTo>
                  <a:lnTo>
                    <a:pt x="55032" y="11732"/>
                  </a:lnTo>
                  <a:lnTo>
                    <a:pt x="59786" y="11732"/>
                  </a:lnTo>
                  <a:lnTo>
                    <a:pt x="71320" y="213"/>
                  </a:lnTo>
                  <a:lnTo>
                    <a:pt x="71091" y="0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38"/>
            <p:cNvSpPr/>
            <p:nvPr/>
          </p:nvSpPr>
          <p:spPr>
            <a:xfrm>
              <a:off x="7243039" y="245650"/>
              <a:ext cx="3153315" cy="5119205"/>
            </a:xfrm>
            <a:custGeom>
              <a:avLst/>
              <a:gdLst/>
              <a:ahLst/>
              <a:cxnLst/>
              <a:rect l="l" t="t" r="r" b="b"/>
              <a:pathLst>
                <a:path w="76882" h="124813" extrusionOk="0">
                  <a:moveTo>
                    <a:pt x="76668" y="0"/>
                  </a:moveTo>
                  <a:lnTo>
                    <a:pt x="63260" y="13408"/>
                  </a:lnTo>
                  <a:cubicBezTo>
                    <a:pt x="62879" y="13789"/>
                    <a:pt x="62879" y="14398"/>
                    <a:pt x="63260" y="14779"/>
                  </a:cubicBezTo>
                  <a:lnTo>
                    <a:pt x="69857" y="21376"/>
                  </a:lnTo>
                  <a:cubicBezTo>
                    <a:pt x="70116" y="21620"/>
                    <a:pt x="70116" y="22046"/>
                    <a:pt x="69857" y="22305"/>
                  </a:cubicBezTo>
                  <a:lnTo>
                    <a:pt x="46546" y="45616"/>
                  </a:lnTo>
                  <a:cubicBezTo>
                    <a:pt x="46417" y="45738"/>
                    <a:pt x="46245" y="45799"/>
                    <a:pt x="46074" y="45799"/>
                  </a:cubicBezTo>
                  <a:cubicBezTo>
                    <a:pt x="45903" y="45799"/>
                    <a:pt x="45731" y="45738"/>
                    <a:pt x="45602" y="45616"/>
                  </a:cubicBezTo>
                  <a:lnTo>
                    <a:pt x="39020" y="39019"/>
                  </a:lnTo>
                  <a:cubicBezTo>
                    <a:pt x="38822" y="38836"/>
                    <a:pt x="38593" y="38745"/>
                    <a:pt x="38334" y="38745"/>
                  </a:cubicBezTo>
                  <a:cubicBezTo>
                    <a:pt x="38060" y="38745"/>
                    <a:pt x="37831" y="38836"/>
                    <a:pt x="37649" y="39019"/>
                  </a:cubicBezTo>
                  <a:lnTo>
                    <a:pt x="23357" y="53311"/>
                  </a:lnTo>
                  <a:cubicBezTo>
                    <a:pt x="22976" y="53691"/>
                    <a:pt x="22976" y="54301"/>
                    <a:pt x="23357" y="54682"/>
                  </a:cubicBezTo>
                  <a:lnTo>
                    <a:pt x="40833" y="72142"/>
                  </a:lnTo>
                  <a:cubicBezTo>
                    <a:pt x="40939" y="72279"/>
                    <a:pt x="41016" y="72432"/>
                    <a:pt x="41016" y="72614"/>
                  </a:cubicBezTo>
                  <a:cubicBezTo>
                    <a:pt x="41016" y="72812"/>
                    <a:pt x="40955" y="72965"/>
                    <a:pt x="40833" y="73102"/>
                  </a:cubicBezTo>
                  <a:lnTo>
                    <a:pt x="27090" y="86830"/>
                  </a:lnTo>
                  <a:cubicBezTo>
                    <a:pt x="26907" y="87028"/>
                    <a:pt x="26816" y="87256"/>
                    <a:pt x="26816" y="87515"/>
                  </a:cubicBezTo>
                  <a:lnTo>
                    <a:pt x="26816" y="96276"/>
                  </a:lnTo>
                  <a:cubicBezTo>
                    <a:pt x="26816" y="96459"/>
                    <a:pt x="26755" y="96611"/>
                    <a:pt x="26618" y="96748"/>
                  </a:cubicBezTo>
                  <a:lnTo>
                    <a:pt x="13225" y="110140"/>
                  </a:lnTo>
                  <a:cubicBezTo>
                    <a:pt x="13103" y="110270"/>
                    <a:pt x="12940" y="110335"/>
                    <a:pt x="12772" y="110335"/>
                  </a:cubicBezTo>
                  <a:cubicBezTo>
                    <a:pt x="12604" y="110335"/>
                    <a:pt x="12433" y="110270"/>
                    <a:pt x="12296" y="110140"/>
                  </a:cubicBezTo>
                  <a:lnTo>
                    <a:pt x="7618" y="105448"/>
                  </a:lnTo>
                  <a:cubicBezTo>
                    <a:pt x="7428" y="105257"/>
                    <a:pt x="7180" y="105162"/>
                    <a:pt x="6933" y="105162"/>
                  </a:cubicBezTo>
                  <a:cubicBezTo>
                    <a:pt x="6685" y="105162"/>
                    <a:pt x="6438" y="105257"/>
                    <a:pt x="6247" y="105448"/>
                  </a:cubicBezTo>
                  <a:lnTo>
                    <a:pt x="381" y="111314"/>
                  </a:lnTo>
                  <a:cubicBezTo>
                    <a:pt x="1" y="111695"/>
                    <a:pt x="1" y="112304"/>
                    <a:pt x="381" y="112685"/>
                  </a:cubicBezTo>
                  <a:lnTo>
                    <a:pt x="5059" y="117378"/>
                  </a:lnTo>
                  <a:cubicBezTo>
                    <a:pt x="5181" y="117515"/>
                    <a:pt x="5257" y="117667"/>
                    <a:pt x="5257" y="117850"/>
                  </a:cubicBezTo>
                  <a:cubicBezTo>
                    <a:pt x="5257" y="118048"/>
                    <a:pt x="5196" y="118200"/>
                    <a:pt x="5059" y="118322"/>
                  </a:cubicBezTo>
                  <a:lnTo>
                    <a:pt x="3231" y="120150"/>
                  </a:lnTo>
                  <a:cubicBezTo>
                    <a:pt x="2850" y="120531"/>
                    <a:pt x="2850" y="121141"/>
                    <a:pt x="3231" y="121522"/>
                  </a:cubicBezTo>
                  <a:lnTo>
                    <a:pt x="5059" y="123365"/>
                  </a:lnTo>
                  <a:cubicBezTo>
                    <a:pt x="5333" y="123609"/>
                    <a:pt x="5333" y="124020"/>
                    <a:pt x="5059" y="124295"/>
                  </a:cubicBezTo>
                  <a:cubicBezTo>
                    <a:pt x="4914" y="124432"/>
                    <a:pt x="4754" y="124489"/>
                    <a:pt x="4602" y="124489"/>
                  </a:cubicBezTo>
                  <a:cubicBezTo>
                    <a:pt x="4449" y="124489"/>
                    <a:pt x="4305" y="124432"/>
                    <a:pt x="4190" y="124340"/>
                  </a:cubicBezTo>
                  <a:cubicBezTo>
                    <a:pt x="3962" y="124173"/>
                    <a:pt x="3825" y="123838"/>
                    <a:pt x="4038" y="123487"/>
                  </a:cubicBezTo>
                  <a:lnTo>
                    <a:pt x="3764" y="123335"/>
                  </a:lnTo>
                  <a:lnTo>
                    <a:pt x="3764" y="123335"/>
                  </a:lnTo>
                  <a:cubicBezTo>
                    <a:pt x="3459" y="123838"/>
                    <a:pt x="3672" y="124356"/>
                    <a:pt x="3992" y="124599"/>
                  </a:cubicBezTo>
                  <a:cubicBezTo>
                    <a:pt x="4175" y="124736"/>
                    <a:pt x="4373" y="124813"/>
                    <a:pt x="4602" y="124813"/>
                  </a:cubicBezTo>
                  <a:cubicBezTo>
                    <a:pt x="4830" y="124813"/>
                    <a:pt x="5059" y="124736"/>
                    <a:pt x="5272" y="124477"/>
                  </a:cubicBezTo>
                  <a:cubicBezTo>
                    <a:pt x="5455" y="124295"/>
                    <a:pt x="5562" y="124066"/>
                    <a:pt x="5562" y="123792"/>
                  </a:cubicBezTo>
                  <a:cubicBezTo>
                    <a:pt x="5562" y="123533"/>
                    <a:pt x="5455" y="123304"/>
                    <a:pt x="5272" y="123106"/>
                  </a:cubicBezTo>
                  <a:lnTo>
                    <a:pt x="3444" y="121278"/>
                  </a:lnTo>
                  <a:cubicBezTo>
                    <a:pt x="3170" y="121034"/>
                    <a:pt x="3170" y="120623"/>
                    <a:pt x="3444" y="120349"/>
                  </a:cubicBezTo>
                  <a:lnTo>
                    <a:pt x="5272" y="118520"/>
                  </a:lnTo>
                  <a:cubicBezTo>
                    <a:pt x="5455" y="118337"/>
                    <a:pt x="5562" y="118094"/>
                    <a:pt x="5562" y="117835"/>
                  </a:cubicBezTo>
                  <a:cubicBezTo>
                    <a:pt x="5562" y="117576"/>
                    <a:pt x="5455" y="117332"/>
                    <a:pt x="5272" y="117149"/>
                  </a:cubicBezTo>
                  <a:lnTo>
                    <a:pt x="579" y="112456"/>
                  </a:lnTo>
                  <a:cubicBezTo>
                    <a:pt x="320" y="112213"/>
                    <a:pt x="320" y="111801"/>
                    <a:pt x="579" y="111527"/>
                  </a:cubicBezTo>
                  <a:lnTo>
                    <a:pt x="6445" y="105661"/>
                  </a:lnTo>
                  <a:cubicBezTo>
                    <a:pt x="6575" y="105532"/>
                    <a:pt x="6742" y="105467"/>
                    <a:pt x="6912" y="105467"/>
                  </a:cubicBezTo>
                  <a:cubicBezTo>
                    <a:pt x="7081" y="105467"/>
                    <a:pt x="7253" y="105532"/>
                    <a:pt x="7390" y="105661"/>
                  </a:cubicBezTo>
                  <a:lnTo>
                    <a:pt x="12067" y="110354"/>
                  </a:lnTo>
                  <a:cubicBezTo>
                    <a:pt x="12265" y="110537"/>
                    <a:pt x="12494" y="110643"/>
                    <a:pt x="12753" y="110643"/>
                  </a:cubicBezTo>
                  <a:cubicBezTo>
                    <a:pt x="13027" y="110643"/>
                    <a:pt x="13256" y="110537"/>
                    <a:pt x="13439" y="110354"/>
                  </a:cubicBezTo>
                  <a:lnTo>
                    <a:pt x="26831" y="96961"/>
                  </a:lnTo>
                  <a:cubicBezTo>
                    <a:pt x="27014" y="96779"/>
                    <a:pt x="27120" y="96550"/>
                    <a:pt x="27120" y="96276"/>
                  </a:cubicBezTo>
                  <a:lnTo>
                    <a:pt x="27120" y="87469"/>
                  </a:lnTo>
                  <a:cubicBezTo>
                    <a:pt x="27120" y="87287"/>
                    <a:pt x="27166" y="87134"/>
                    <a:pt x="27303" y="86997"/>
                  </a:cubicBezTo>
                  <a:lnTo>
                    <a:pt x="41031" y="73270"/>
                  </a:lnTo>
                  <a:cubicBezTo>
                    <a:pt x="41412" y="72889"/>
                    <a:pt x="41412" y="72279"/>
                    <a:pt x="41031" y="71898"/>
                  </a:cubicBezTo>
                  <a:lnTo>
                    <a:pt x="23571" y="54438"/>
                  </a:lnTo>
                  <a:cubicBezTo>
                    <a:pt x="23312" y="54194"/>
                    <a:pt x="23312" y="53768"/>
                    <a:pt x="23571" y="53509"/>
                  </a:cubicBezTo>
                  <a:lnTo>
                    <a:pt x="37862" y="39217"/>
                  </a:lnTo>
                  <a:cubicBezTo>
                    <a:pt x="37984" y="39095"/>
                    <a:pt x="38155" y="39035"/>
                    <a:pt x="38327" y="39035"/>
                  </a:cubicBezTo>
                  <a:cubicBezTo>
                    <a:pt x="38498" y="39035"/>
                    <a:pt x="38669" y="39095"/>
                    <a:pt x="38791" y="39217"/>
                  </a:cubicBezTo>
                  <a:lnTo>
                    <a:pt x="45373" y="45830"/>
                  </a:lnTo>
                  <a:cubicBezTo>
                    <a:pt x="45571" y="46013"/>
                    <a:pt x="45800" y="46119"/>
                    <a:pt x="46059" y="46119"/>
                  </a:cubicBezTo>
                  <a:cubicBezTo>
                    <a:pt x="46333" y="46119"/>
                    <a:pt x="46562" y="46013"/>
                    <a:pt x="46744" y="45830"/>
                  </a:cubicBezTo>
                  <a:lnTo>
                    <a:pt x="70055" y="22519"/>
                  </a:lnTo>
                  <a:cubicBezTo>
                    <a:pt x="70436" y="22138"/>
                    <a:pt x="70436" y="21528"/>
                    <a:pt x="70055" y="21148"/>
                  </a:cubicBezTo>
                  <a:lnTo>
                    <a:pt x="63473" y="14550"/>
                  </a:lnTo>
                  <a:cubicBezTo>
                    <a:pt x="63199" y="14307"/>
                    <a:pt x="63199" y="13895"/>
                    <a:pt x="63473" y="13621"/>
                  </a:cubicBezTo>
                  <a:lnTo>
                    <a:pt x="76881" y="213"/>
                  </a:lnTo>
                  <a:lnTo>
                    <a:pt x="76668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78000">
                  <a:schemeClr val="lt1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38"/>
            <p:cNvSpPr/>
            <p:nvPr/>
          </p:nvSpPr>
          <p:spPr>
            <a:xfrm>
              <a:off x="6875804" y="622450"/>
              <a:ext cx="1860443" cy="4595326"/>
            </a:xfrm>
            <a:custGeom>
              <a:avLst/>
              <a:gdLst/>
              <a:ahLst/>
              <a:cxnLst/>
              <a:rect l="l" t="t" r="r" b="b"/>
              <a:pathLst>
                <a:path w="23937" h="56267" extrusionOk="0">
                  <a:moveTo>
                    <a:pt x="12997" y="1"/>
                  </a:moveTo>
                  <a:lnTo>
                    <a:pt x="12784" y="214"/>
                  </a:lnTo>
                  <a:lnTo>
                    <a:pt x="23098" y="10513"/>
                  </a:lnTo>
                  <a:cubicBezTo>
                    <a:pt x="23434" y="10864"/>
                    <a:pt x="23632" y="11321"/>
                    <a:pt x="23632" y="11808"/>
                  </a:cubicBezTo>
                  <a:cubicBezTo>
                    <a:pt x="23632" y="12311"/>
                    <a:pt x="23434" y="12768"/>
                    <a:pt x="23098" y="13104"/>
                  </a:cubicBezTo>
                  <a:lnTo>
                    <a:pt x="21925" y="14261"/>
                  </a:lnTo>
                  <a:cubicBezTo>
                    <a:pt x="21575" y="14627"/>
                    <a:pt x="21110" y="14810"/>
                    <a:pt x="20642" y="14810"/>
                  </a:cubicBezTo>
                  <a:cubicBezTo>
                    <a:pt x="20173" y="14810"/>
                    <a:pt x="19701" y="14627"/>
                    <a:pt x="19335" y="14261"/>
                  </a:cubicBezTo>
                  <a:lnTo>
                    <a:pt x="16958" y="11885"/>
                  </a:lnTo>
                  <a:cubicBezTo>
                    <a:pt x="16547" y="11489"/>
                    <a:pt x="16029" y="11260"/>
                    <a:pt x="15435" y="11260"/>
                  </a:cubicBezTo>
                  <a:cubicBezTo>
                    <a:pt x="14841" y="11260"/>
                    <a:pt x="14307" y="11489"/>
                    <a:pt x="13911" y="11885"/>
                  </a:cubicBezTo>
                  <a:lnTo>
                    <a:pt x="12525" y="13271"/>
                  </a:lnTo>
                  <a:cubicBezTo>
                    <a:pt x="12129" y="13698"/>
                    <a:pt x="11900" y="14231"/>
                    <a:pt x="11900" y="14795"/>
                  </a:cubicBezTo>
                  <a:cubicBezTo>
                    <a:pt x="11900" y="15374"/>
                    <a:pt x="12129" y="15922"/>
                    <a:pt x="12525" y="16318"/>
                  </a:cubicBezTo>
                  <a:cubicBezTo>
                    <a:pt x="12860" y="16669"/>
                    <a:pt x="13058" y="17126"/>
                    <a:pt x="13058" y="17629"/>
                  </a:cubicBezTo>
                  <a:cubicBezTo>
                    <a:pt x="13058" y="18116"/>
                    <a:pt x="12860" y="18573"/>
                    <a:pt x="12525" y="18924"/>
                  </a:cubicBezTo>
                  <a:lnTo>
                    <a:pt x="11489" y="19944"/>
                  </a:lnTo>
                  <a:cubicBezTo>
                    <a:pt x="11154" y="20295"/>
                    <a:pt x="10696" y="20478"/>
                    <a:pt x="10209" y="20478"/>
                  </a:cubicBezTo>
                  <a:lnTo>
                    <a:pt x="9569" y="20478"/>
                  </a:lnTo>
                  <a:cubicBezTo>
                    <a:pt x="8990" y="20478"/>
                    <a:pt x="8457" y="20706"/>
                    <a:pt x="8045" y="21102"/>
                  </a:cubicBezTo>
                  <a:lnTo>
                    <a:pt x="3353" y="25810"/>
                  </a:lnTo>
                  <a:cubicBezTo>
                    <a:pt x="2515" y="26648"/>
                    <a:pt x="2515" y="28004"/>
                    <a:pt x="3353" y="28842"/>
                  </a:cubicBezTo>
                  <a:lnTo>
                    <a:pt x="10529" y="36018"/>
                  </a:lnTo>
                  <a:cubicBezTo>
                    <a:pt x="10864" y="36369"/>
                    <a:pt x="11062" y="36826"/>
                    <a:pt x="11062" y="37313"/>
                  </a:cubicBezTo>
                  <a:cubicBezTo>
                    <a:pt x="11062" y="37801"/>
                    <a:pt x="10864" y="38273"/>
                    <a:pt x="10529" y="38608"/>
                  </a:cubicBezTo>
                  <a:lnTo>
                    <a:pt x="8198" y="40940"/>
                  </a:lnTo>
                  <a:cubicBezTo>
                    <a:pt x="7802" y="41351"/>
                    <a:pt x="7573" y="41884"/>
                    <a:pt x="7573" y="42463"/>
                  </a:cubicBezTo>
                  <a:lnTo>
                    <a:pt x="7573" y="47720"/>
                  </a:lnTo>
                  <a:cubicBezTo>
                    <a:pt x="7573" y="48207"/>
                    <a:pt x="7390" y="48664"/>
                    <a:pt x="7040" y="49015"/>
                  </a:cubicBezTo>
                  <a:lnTo>
                    <a:pt x="1" y="56054"/>
                  </a:lnTo>
                  <a:lnTo>
                    <a:pt x="199" y="56267"/>
                  </a:lnTo>
                  <a:lnTo>
                    <a:pt x="7268" y="49274"/>
                  </a:lnTo>
                  <a:cubicBezTo>
                    <a:pt x="7664" y="48862"/>
                    <a:pt x="7893" y="48329"/>
                    <a:pt x="7893" y="47750"/>
                  </a:cubicBezTo>
                  <a:lnTo>
                    <a:pt x="7893" y="42494"/>
                  </a:lnTo>
                  <a:cubicBezTo>
                    <a:pt x="7893" y="42006"/>
                    <a:pt x="8091" y="41549"/>
                    <a:pt x="8426" y="41199"/>
                  </a:cubicBezTo>
                  <a:lnTo>
                    <a:pt x="10757" y="38883"/>
                  </a:lnTo>
                  <a:cubicBezTo>
                    <a:pt x="11154" y="38456"/>
                    <a:pt x="11382" y="37923"/>
                    <a:pt x="11382" y="37359"/>
                  </a:cubicBezTo>
                  <a:cubicBezTo>
                    <a:pt x="11382" y="36765"/>
                    <a:pt x="11154" y="36232"/>
                    <a:pt x="10757" y="35835"/>
                  </a:cubicBezTo>
                  <a:lnTo>
                    <a:pt x="3581" y="28644"/>
                  </a:lnTo>
                  <a:cubicBezTo>
                    <a:pt x="2850" y="27943"/>
                    <a:pt x="2850" y="26785"/>
                    <a:pt x="3581" y="26054"/>
                  </a:cubicBezTo>
                  <a:lnTo>
                    <a:pt x="8274" y="21346"/>
                  </a:lnTo>
                  <a:cubicBezTo>
                    <a:pt x="8624" y="21011"/>
                    <a:pt x="9081" y="20813"/>
                    <a:pt x="9569" y="20813"/>
                  </a:cubicBezTo>
                  <a:lnTo>
                    <a:pt x="10209" y="20813"/>
                  </a:lnTo>
                  <a:cubicBezTo>
                    <a:pt x="10788" y="20813"/>
                    <a:pt x="11321" y="20584"/>
                    <a:pt x="11732" y="20188"/>
                  </a:cubicBezTo>
                  <a:lnTo>
                    <a:pt x="12753" y="19167"/>
                  </a:lnTo>
                  <a:cubicBezTo>
                    <a:pt x="13149" y="18741"/>
                    <a:pt x="13378" y="18208"/>
                    <a:pt x="13378" y="17644"/>
                  </a:cubicBezTo>
                  <a:cubicBezTo>
                    <a:pt x="13378" y="17050"/>
                    <a:pt x="13149" y="16516"/>
                    <a:pt x="12753" y="16120"/>
                  </a:cubicBezTo>
                  <a:cubicBezTo>
                    <a:pt x="12418" y="15770"/>
                    <a:pt x="12220" y="15313"/>
                    <a:pt x="12220" y="14825"/>
                  </a:cubicBezTo>
                  <a:cubicBezTo>
                    <a:pt x="12220" y="14322"/>
                    <a:pt x="12418" y="13865"/>
                    <a:pt x="12753" y="13530"/>
                  </a:cubicBezTo>
                  <a:lnTo>
                    <a:pt x="14140" y="12128"/>
                  </a:lnTo>
                  <a:cubicBezTo>
                    <a:pt x="14490" y="11793"/>
                    <a:pt x="14947" y="11595"/>
                    <a:pt x="15435" y="11595"/>
                  </a:cubicBezTo>
                  <a:cubicBezTo>
                    <a:pt x="15938" y="11595"/>
                    <a:pt x="16395" y="11793"/>
                    <a:pt x="16730" y="12128"/>
                  </a:cubicBezTo>
                  <a:lnTo>
                    <a:pt x="19107" y="14520"/>
                  </a:lnTo>
                  <a:cubicBezTo>
                    <a:pt x="19526" y="14939"/>
                    <a:pt x="20074" y="15149"/>
                    <a:pt x="20623" y="15149"/>
                  </a:cubicBezTo>
                  <a:cubicBezTo>
                    <a:pt x="21171" y="15149"/>
                    <a:pt x="21720" y="14939"/>
                    <a:pt x="22139" y="14520"/>
                  </a:cubicBezTo>
                  <a:lnTo>
                    <a:pt x="23297" y="13347"/>
                  </a:lnTo>
                  <a:cubicBezTo>
                    <a:pt x="23708" y="12936"/>
                    <a:pt x="23936" y="12403"/>
                    <a:pt x="23936" y="11824"/>
                  </a:cubicBezTo>
                  <a:cubicBezTo>
                    <a:pt x="23936" y="11260"/>
                    <a:pt x="23708" y="10711"/>
                    <a:pt x="23297" y="10300"/>
                  </a:cubicBezTo>
                  <a:lnTo>
                    <a:pt x="12997" y="1"/>
                  </a:lnTo>
                  <a:close/>
                </a:path>
              </a:pathLst>
            </a:custGeom>
            <a:gradFill>
              <a:gsLst>
                <a:gs pos="0">
                  <a:srgbClr val="9900FF">
                    <a:alpha val="4666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38"/>
            <p:cNvSpPr/>
            <p:nvPr/>
          </p:nvSpPr>
          <p:spPr>
            <a:xfrm>
              <a:off x="6573850" y="621225"/>
              <a:ext cx="1860443" cy="4595326"/>
            </a:xfrm>
            <a:custGeom>
              <a:avLst/>
              <a:gdLst/>
              <a:ahLst/>
              <a:cxnLst/>
              <a:rect l="l" t="t" r="r" b="b"/>
              <a:pathLst>
                <a:path w="23937" h="56267" extrusionOk="0">
                  <a:moveTo>
                    <a:pt x="12997" y="0"/>
                  </a:moveTo>
                  <a:lnTo>
                    <a:pt x="12784" y="214"/>
                  </a:lnTo>
                  <a:lnTo>
                    <a:pt x="23098" y="10513"/>
                  </a:lnTo>
                  <a:cubicBezTo>
                    <a:pt x="23434" y="10848"/>
                    <a:pt x="23632" y="11305"/>
                    <a:pt x="23632" y="11808"/>
                  </a:cubicBezTo>
                  <a:cubicBezTo>
                    <a:pt x="23632" y="12296"/>
                    <a:pt x="23434" y="12753"/>
                    <a:pt x="23098" y="13103"/>
                  </a:cubicBezTo>
                  <a:lnTo>
                    <a:pt x="21925" y="14261"/>
                  </a:lnTo>
                  <a:cubicBezTo>
                    <a:pt x="21575" y="14627"/>
                    <a:pt x="21110" y="14810"/>
                    <a:pt x="20642" y="14810"/>
                  </a:cubicBezTo>
                  <a:cubicBezTo>
                    <a:pt x="20173" y="14810"/>
                    <a:pt x="19701" y="14627"/>
                    <a:pt x="19335" y="14261"/>
                  </a:cubicBezTo>
                  <a:lnTo>
                    <a:pt x="16958" y="11884"/>
                  </a:lnTo>
                  <a:cubicBezTo>
                    <a:pt x="16547" y="11488"/>
                    <a:pt x="16029" y="11260"/>
                    <a:pt x="15435" y="11260"/>
                  </a:cubicBezTo>
                  <a:cubicBezTo>
                    <a:pt x="14840" y="11260"/>
                    <a:pt x="14307" y="11488"/>
                    <a:pt x="13911" y="11884"/>
                  </a:cubicBezTo>
                  <a:lnTo>
                    <a:pt x="12525" y="13271"/>
                  </a:lnTo>
                  <a:cubicBezTo>
                    <a:pt x="11687" y="14109"/>
                    <a:pt x="11687" y="15465"/>
                    <a:pt x="12525" y="16303"/>
                  </a:cubicBezTo>
                  <a:cubicBezTo>
                    <a:pt x="12860" y="16638"/>
                    <a:pt x="13058" y="17095"/>
                    <a:pt x="13058" y="17598"/>
                  </a:cubicBezTo>
                  <a:cubicBezTo>
                    <a:pt x="13058" y="18085"/>
                    <a:pt x="12860" y="18543"/>
                    <a:pt x="12525" y="18893"/>
                  </a:cubicBezTo>
                  <a:lnTo>
                    <a:pt x="11489" y="19914"/>
                  </a:lnTo>
                  <a:cubicBezTo>
                    <a:pt x="11153" y="20264"/>
                    <a:pt x="10696" y="20447"/>
                    <a:pt x="10193" y="20447"/>
                  </a:cubicBezTo>
                  <a:lnTo>
                    <a:pt x="9569" y="20447"/>
                  </a:lnTo>
                  <a:cubicBezTo>
                    <a:pt x="8975" y="20447"/>
                    <a:pt x="8441" y="20676"/>
                    <a:pt x="8045" y="21087"/>
                  </a:cubicBezTo>
                  <a:lnTo>
                    <a:pt x="3337" y="25780"/>
                  </a:lnTo>
                  <a:cubicBezTo>
                    <a:pt x="2941" y="26206"/>
                    <a:pt x="2713" y="26739"/>
                    <a:pt x="2713" y="27303"/>
                  </a:cubicBezTo>
                  <a:cubicBezTo>
                    <a:pt x="2713" y="27897"/>
                    <a:pt x="2941" y="28431"/>
                    <a:pt x="3337" y="28827"/>
                  </a:cubicBezTo>
                  <a:lnTo>
                    <a:pt x="10529" y="36018"/>
                  </a:lnTo>
                  <a:cubicBezTo>
                    <a:pt x="11245" y="36719"/>
                    <a:pt x="11245" y="37877"/>
                    <a:pt x="10529" y="38608"/>
                  </a:cubicBezTo>
                  <a:lnTo>
                    <a:pt x="8198" y="40924"/>
                  </a:lnTo>
                  <a:cubicBezTo>
                    <a:pt x="7801" y="41351"/>
                    <a:pt x="7573" y="41884"/>
                    <a:pt x="7573" y="42448"/>
                  </a:cubicBezTo>
                  <a:lnTo>
                    <a:pt x="7573" y="47704"/>
                  </a:lnTo>
                  <a:cubicBezTo>
                    <a:pt x="7573" y="48207"/>
                    <a:pt x="7375" y="48664"/>
                    <a:pt x="7040" y="48999"/>
                  </a:cubicBezTo>
                  <a:lnTo>
                    <a:pt x="1" y="56053"/>
                  </a:lnTo>
                  <a:lnTo>
                    <a:pt x="199" y="56267"/>
                  </a:lnTo>
                  <a:lnTo>
                    <a:pt x="7268" y="49212"/>
                  </a:lnTo>
                  <a:cubicBezTo>
                    <a:pt x="7664" y="48801"/>
                    <a:pt x="7893" y="48268"/>
                    <a:pt x="7893" y="47689"/>
                  </a:cubicBezTo>
                  <a:lnTo>
                    <a:pt x="7893" y="42432"/>
                  </a:lnTo>
                  <a:cubicBezTo>
                    <a:pt x="7893" y="41945"/>
                    <a:pt x="8091" y="41473"/>
                    <a:pt x="8426" y="41137"/>
                  </a:cubicBezTo>
                  <a:lnTo>
                    <a:pt x="10757" y="38806"/>
                  </a:lnTo>
                  <a:cubicBezTo>
                    <a:pt x="11595" y="37984"/>
                    <a:pt x="11595" y="36628"/>
                    <a:pt x="10757" y="35790"/>
                  </a:cubicBezTo>
                  <a:lnTo>
                    <a:pt x="3581" y="28598"/>
                  </a:lnTo>
                  <a:cubicBezTo>
                    <a:pt x="3231" y="28263"/>
                    <a:pt x="3048" y="27806"/>
                    <a:pt x="3048" y="27318"/>
                  </a:cubicBezTo>
                  <a:cubicBezTo>
                    <a:pt x="3048" y="26816"/>
                    <a:pt x="3231" y="26359"/>
                    <a:pt x="3581" y="26023"/>
                  </a:cubicBezTo>
                  <a:lnTo>
                    <a:pt x="8274" y="21346"/>
                  </a:lnTo>
                  <a:cubicBezTo>
                    <a:pt x="8624" y="21011"/>
                    <a:pt x="9081" y="20813"/>
                    <a:pt x="9569" y="20813"/>
                  </a:cubicBezTo>
                  <a:lnTo>
                    <a:pt x="10209" y="20813"/>
                  </a:lnTo>
                  <a:cubicBezTo>
                    <a:pt x="10788" y="20813"/>
                    <a:pt x="11321" y="20584"/>
                    <a:pt x="11732" y="20188"/>
                  </a:cubicBezTo>
                  <a:lnTo>
                    <a:pt x="12753" y="19152"/>
                  </a:lnTo>
                  <a:cubicBezTo>
                    <a:pt x="13149" y="18741"/>
                    <a:pt x="13378" y="18207"/>
                    <a:pt x="13378" y="17628"/>
                  </a:cubicBezTo>
                  <a:cubicBezTo>
                    <a:pt x="13378" y="17049"/>
                    <a:pt x="13149" y="16516"/>
                    <a:pt x="12753" y="16105"/>
                  </a:cubicBezTo>
                  <a:cubicBezTo>
                    <a:pt x="12037" y="15404"/>
                    <a:pt x="12037" y="14246"/>
                    <a:pt x="12753" y="13515"/>
                  </a:cubicBezTo>
                  <a:lnTo>
                    <a:pt x="14140" y="12128"/>
                  </a:lnTo>
                  <a:cubicBezTo>
                    <a:pt x="14490" y="11793"/>
                    <a:pt x="14947" y="11595"/>
                    <a:pt x="15435" y="11595"/>
                  </a:cubicBezTo>
                  <a:cubicBezTo>
                    <a:pt x="15937" y="11595"/>
                    <a:pt x="16395" y="11793"/>
                    <a:pt x="16730" y="12128"/>
                  </a:cubicBezTo>
                  <a:lnTo>
                    <a:pt x="19106" y="14505"/>
                  </a:lnTo>
                  <a:cubicBezTo>
                    <a:pt x="19525" y="14924"/>
                    <a:pt x="20074" y="15133"/>
                    <a:pt x="20622" y="15133"/>
                  </a:cubicBezTo>
                  <a:cubicBezTo>
                    <a:pt x="21171" y="15133"/>
                    <a:pt x="21719" y="14924"/>
                    <a:pt x="22138" y="14505"/>
                  </a:cubicBezTo>
                  <a:lnTo>
                    <a:pt x="23296" y="13347"/>
                  </a:lnTo>
                  <a:cubicBezTo>
                    <a:pt x="23708" y="12936"/>
                    <a:pt x="23936" y="12402"/>
                    <a:pt x="23936" y="11823"/>
                  </a:cubicBezTo>
                  <a:cubicBezTo>
                    <a:pt x="23936" y="11229"/>
                    <a:pt x="23708" y="10696"/>
                    <a:pt x="23296" y="10300"/>
                  </a:cubicBezTo>
                  <a:lnTo>
                    <a:pt x="12997" y="0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499" name="Google Shape;1499;p38"/>
            <p:cNvPicPr preferRelativeResize="0"/>
            <p:nvPr/>
          </p:nvPicPr>
          <p:blipFill rotWithShape="1">
            <a:blip r:embed="rId3">
              <a:alphaModFix/>
            </a:blip>
            <a:srcRect l="16960" t="24718" r="7121" b="26177"/>
            <a:stretch/>
          </p:blipFill>
          <p:spPr>
            <a:xfrm>
              <a:off x="6128138" y="-1301175"/>
              <a:ext cx="4198516" cy="320440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500" name="Google Shape;1500;p38"/>
            <p:cNvGrpSpPr/>
            <p:nvPr/>
          </p:nvGrpSpPr>
          <p:grpSpPr>
            <a:xfrm rot="5400000">
              <a:off x="7873341" y="4254316"/>
              <a:ext cx="708100" cy="708500"/>
              <a:chOff x="3678700" y="407275"/>
              <a:chExt cx="708100" cy="708500"/>
            </a:xfrm>
          </p:grpSpPr>
          <p:sp>
            <p:nvSpPr>
              <p:cNvPr id="1501" name="Google Shape;1501;p38"/>
              <p:cNvSpPr/>
              <p:nvPr/>
            </p:nvSpPr>
            <p:spPr>
              <a:xfrm>
                <a:off x="3678700" y="407275"/>
                <a:ext cx="249875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96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96"/>
                    </a:lnTo>
                    <a:lnTo>
                      <a:pt x="9995" y="1403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2" name="Google Shape;1502;p38"/>
              <p:cNvSpPr/>
              <p:nvPr/>
            </p:nvSpPr>
            <p:spPr>
              <a:xfrm>
                <a:off x="3754875" y="483475"/>
                <a:ext cx="249900" cy="249875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5" extrusionOk="0">
                    <a:moveTo>
                      <a:pt x="8593" y="0"/>
                    </a:moveTo>
                    <a:lnTo>
                      <a:pt x="0" y="8593"/>
                    </a:lnTo>
                    <a:lnTo>
                      <a:pt x="1402" y="9995"/>
                    </a:lnTo>
                    <a:lnTo>
                      <a:pt x="9995" y="1402"/>
                    </a:lnTo>
                    <a:lnTo>
                      <a:pt x="8593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3" name="Google Shape;1503;p38"/>
              <p:cNvSpPr/>
              <p:nvPr/>
            </p:nvSpPr>
            <p:spPr>
              <a:xfrm>
                <a:off x="3831425" y="560025"/>
                <a:ext cx="249900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6" extrusionOk="0">
                    <a:moveTo>
                      <a:pt x="8594" y="0"/>
                    </a:moveTo>
                    <a:lnTo>
                      <a:pt x="1" y="8594"/>
                    </a:lnTo>
                    <a:lnTo>
                      <a:pt x="1403" y="9995"/>
                    </a:lnTo>
                    <a:lnTo>
                      <a:pt x="9996" y="1402"/>
                    </a:lnTo>
                    <a:lnTo>
                      <a:pt x="8594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4" name="Google Shape;1504;p38"/>
              <p:cNvSpPr/>
              <p:nvPr/>
            </p:nvSpPr>
            <p:spPr>
              <a:xfrm>
                <a:off x="3907625" y="636575"/>
                <a:ext cx="249875" cy="249525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81" extrusionOk="0">
                    <a:moveTo>
                      <a:pt x="8593" y="1"/>
                    </a:moveTo>
                    <a:lnTo>
                      <a:pt x="0" y="8579"/>
                    </a:lnTo>
                    <a:lnTo>
                      <a:pt x="1402" y="9980"/>
                    </a:lnTo>
                    <a:lnTo>
                      <a:pt x="9995" y="1387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5" name="Google Shape;1505;p38"/>
              <p:cNvSpPr/>
              <p:nvPr/>
            </p:nvSpPr>
            <p:spPr>
              <a:xfrm>
                <a:off x="3984175" y="713150"/>
                <a:ext cx="249900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6" extrusionOk="0">
                    <a:moveTo>
                      <a:pt x="8593" y="0"/>
                    </a:moveTo>
                    <a:lnTo>
                      <a:pt x="0" y="8593"/>
                    </a:lnTo>
                    <a:lnTo>
                      <a:pt x="1402" y="9995"/>
                    </a:lnTo>
                    <a:lnTo>
                      <a:pt x="9995" y="1402"/>
                    </a:lnTo>
                    <a:lnTo>
                      <a:pt x="8593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6" name="Google Shape;1506;p38"/>
              <p:cNvSpPr/>
              <p:nvPr/>
            </p:nvSpPr>
            <p:spPr>
              <a:xfrm>
                <a:off x="4061125" y="789700"/>
                <a:ext cx="249500" cy="249525"/>
              </a:xfrm>
              <a:custGeom>
                <a:avLst/>
                <a:gdLst/>
                <a:ahLst/>
                <a:cxnLst/>
                <a:rect l="l" t="t" r="r" b="b"/>
                <a:pathLst>
                  <a:path w="9980" h="9981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80"/>
                    </a:lnTo>
                    <a:lnTo>
                      <a:pt x="9980" y="1402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7" name="Google Shape;1507;p38"/>
              <p:cNvSpPr/>
              <p:nvPr/>
            </p:nvSpPr>
            <p:spPr>
              <a:xfrm>
                <a:off x="4136925" y="865875"/>
                <a:ext cx="249875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96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96"/>
                    </a:lnTo>
                    <a:lnTo>
                      <a:pt x="9995" y="1403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08" name="Google Shape;1508;p38"/>
            <p:cNvGrpSpPr/>
            <p:nvPr/>
          </p:nvGrpSpPr>
          <p:grpSpPr>
            <a:xfrm rot="5400000">
              <a:off x="8639847" y="3354200"/>
              <a:ext cx="457787" cy="458045"/>
              <a:chOff x="3678700" y="407275"/>
              <a:chExt cx="708100" cy="708500"/>
            </a:xfrm>
          </p:grpSpPr>
          <p:sp>
            <p:nvSpPr>
              <p:cNvPr id="1509" name="Google Shape;1509;p38"/>
              <p:cNvSpPr/>
              <p:nvPr/>
            </p:nvSpPr>
            <p:spPr>
              <a:xfrm>
                <a:off x="3678700" y="407275"/>
                <a:ext cx="249875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96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96"/>
                    </a:lnTo>
                    <a:lnTo>
                      <a:pt x="9995" y="1403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0" name="Google Shape;1510;p38"/>
              <p:cNvSpPr/>
              <p:nvPr/>
            </p:nvSpPr>
            <p:spPr>
              <a:xfrm>
                <a:off x="3754875" y="483475"/>
                <a:ext cx="249900" cy="249875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5" extrusionOk="0">
                    <a:moveTo>
                      <a:pt x="8593" y="0"/>
                    </a:moveTo>
                    <a:lnTo>
                      <a:pt x="0" y="8593"/>
                    </a:lnTo>
                    <a:lnTo>
                      <a:pt x="1402" y="9995"/>
                    </a:lnTo>
                    <a:lnTo>
                      <a:pt x="9995" y="1402"/>
                    </a:lnTo>
                    <a:lnTo>
                      <a:pt x="8593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1" name="Google Shape;1511;p38"/>
              <p:cNvSpPr/>
              <p:nvPr/>
            </p:nvSpPr>
            <p:spPr>
              <a:xfrm>
                <a:off x="3831425" y="560025"/>
                <a:ext cx="249900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6" extrusionOk="0">
                    <a:moveTo>
                      <a:pt x="8594" y="0"/>
                    </a:moveTo>
                    <a:lnTo>
                      <a:pt x="1" y="8594"/>
                    </a:lnTo>
                    <a:lnTo>
                      <a:pt x="1403" y="9995"/>
                    </a:lnTo>
                    <a:lnTo>
                      <a:pt x="9996" y="1402"/>
                    </a:lnTo>
                    <a:lnTo>
                      <a:pt x="8594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2" name="Google Shape;1512;p38"/>
              <p:cNvSpPr/>
              <p:nvPr/>
            </p:nvSpPr>
            <p:spPr>
              <a:xfrm>
                <a:off x="3907625" y="636575"/>
                <a:ext cx="249875" cy="249525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81" extrusionOk="0">
                    <a:moveTo>
                      <a:pt x="8593" y="1"/>
                    </a:moveTo>
                    <a:lnTo>
                      <a:pt x="0" y="8579"/>
                    </a:lnTo>
                    <a:lnTo>
                      <a:pt x="1402" y="9980"/>
                    </a:lnTo>
                    <a:lnTo>
                      <a:pt x="9995" y="1387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3" name="Google Shape;1513;p38"/>
              <p:cNvSpPr/>
              <p:nvPr/>
            </p:nvSpPr>
            <p:spPr>
              <a:xfrm>
                <a:off x="3984175" y="713150"/>
                <a:ext cx="249900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6" extrusionOk="0">
                    <a:moveTo>
                      <a:pt x="8593" y="0"/>
                    </a:moveTo>
                    <a:lnTo>
                      <a:pt x="0" y="8593"/>
                    </a:lnTo>
                    <a:lnTo>
                      <a:pt x="1402" y="9995"/>
                    </a:lnTo>
                    <a:lnTo>
                      <a:pt x="9995" y="1402"/>
                    </a:lnTo>
                    <a:lnTo>
                      <a:pt x="8593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4" name="Google Shape;1514;p38"/>
              <p:cNvSpPr/>
              <p:nvPr/>
            </p:nvSpPr>
            <p:spPr>
              <a:xfrm>
                <a:off x="4061125" y="789700"/>
                <a:ext cx="249500" cy="249525"/>
              </a:xfrm>
              <a:custGeom>
                <a:avLst/>
                <a:gdLst/>
                <a:ahLst/>
                <a:cxnLst/>
                <a:rect l="l" t="t" r="r" b="b"/>
                <a:pathLst>
                  <a:path w="9980" h="9981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80"/>
                    </a:lnTo>
                    <a:lnTo>
                      <a:pt x="9980" y="1402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5" name="Google Shape;1515;p38"/>
              <p:cNvSpPr/>
              <p:nvPr/>
            </p:nvSpPr>
            <p:spPr>
              <a:xfrm>
                <a:off x="4136925" y="865875"/>
                <a:ext cx="249875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96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96"/>
                    </a:lnTo>
                    <a:lnTo>
                      <a:pt x="9995" y="1403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16" name="Google Shape;1516;p38"/>
            <p:cNvGrpSpPr/>
            <p:nvPr/>
          </p:nvGrpSpPr>
          <p:grpSpPr>
            <a:xfrm>
              <a:off x="7787267" y="539497"/>
              <a:ext cx="208184" cy="208184"/>
              <a:chOff x="8356813" y="1074288"/>
              <a:chExt cx="351900" cy="351900"/>
            </a:xfrm>
          </p:grpSpPr>
          <p:sp>
            <p:nvSpPr>
              <p:cNvPr id="1517" name="Google Shape;1517;p38"/>
              <p:cNvSpPr/>
              <p:nvPr/>
            </p:nvSpPr>
            <p:spPr>
              <a:xfrm>
                <a:off x="8356813" y="1074288"/>
                <a:ext cx="351900" cy="351900"/>
              </a:xfrm>
              <a:prstGeom prst="ellipse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8" name="Google Shape;1518;p38"/>
              <p:cNvSpPr/>
              <p:nvPr/>
            </p:nvSpPr>
            <p:spPr>
              <a:xfrm>
                <a:off x="8406497" y="1123972"/>
                <a:ext cx="252600" cy="252600"/>
              </a:xfrm>
              <a:prstGeom prst="ellipse">
                <a:avLst/>
              </a:pr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19" name="Google Shape;1519;p38"/>
            <p:cNvGrpSpPr/>
            <p:nvPr/>
          </p:nvGrpSpPr>
          <p:grpSpPr>
            <a:xfrm>
              <a:off x="7194842" y="2467660"/>
              <a:ext cx="208184" cy="208184"/>
              <a:chOff x="8356813" y="1074288"/>
              <a:chExt cx="351900" cy="351900"/>
            </a:xfrm>
          </p:grpSpPr>
          <p:sp>
            <p:nvSpPr>
              <p:cNvPr id="1520" name="Google Shape;1520;p38"/>
              <p:cNvSpPr/>
              <p:nvPr/>
            </p:nvSpPr>
            <p:spPr>
              <a:xfrm>
                <a:off x="8356813" y="1074288"/>
                <a:ext cx="351900" cy="351900"/>
              </a:xfrm>
              <a:prstGeom prst="ellipse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1" name="Google Shape;1521;p38"/>
              <p:cNvSpPr/>
              <p:nvPr/>
            </p:nvSpPr>
            <p:spPr>
              <a:xfrm>
                <a:off x="8406497" y="1123972"/>
                <a:ext cx="252600" cy="252600"/>
              </a:xfrm>
              <a:prstGeom prst="ellipse">
                <a:avLst/>
              </a:pr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522" name="Google Shape;1522;p38"/>
            <p:cNvSpPr/>
            <p:nvPr/>
          </p:nvSpPr>
          <p:spPr>
            <a:xfrm>
              <a:off x="7095150" y="4164050"/>
              <a:ext cx="147900" cy="147900"/>
            </a:xfrm>
            <a:prstGeom prst="ellipse">
              <a:avLst/>
            </a:pr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23" name="Google Shape;1523;p38"/>
          <p:cNvGrpSpPr/>
          <p:nvPr/>
        </p:nvGrpSpPr>
        <p:grpSpPr>
          <a:xfrm>
            <a:off x="796100" y="3019701"/>
            <a:ext cx="4558967" cy="134100"/>
            <a:chOff x="796100" y="3019701"/>
            <a:chExt cx="4558967" cy="134100"/>
          </a:xfrm>
        </p:grpSpPr>
        <p:sp>
          <p:nvSpPr>
            <p:cNvPr id="1524" name="Google Shape;1524;p38"/>
            <p:cNvSpPr/>
            <p:nvPr/>
          </p:nvSpPr>
          <p:spPr>
            <a:xfrm>
              <a:off x="5220967" y="3019701"/>
              <a:ext cx="134100" cy="134100"/>
            </a:xfrm>
            <a:prstGeom prst="ellipse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525" name="Google Shape;1525;p38"/>
            <p:cNvCxnSpPr/>
            <p:nvPr/>
          </p:nvCxnSpPr>
          <p:spPr>
            <a:xfrm>
              <a:off x="796100" y="3086750"/>
              <a:ext cx="4462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526" name="Google Shape;1526;p38"/>
            <p:cNvSpPr/>
            <p:nvPr/>
          </p:nvSpPr>
          <p:spPr>
            <a:xfrm>
              <a:off x="5251079" y="3049843"/>
              <a:ext cx="73800" cy="738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1209973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51" name="Google Shape;1951;p49"/>
          <p:cNvGrpSpPr/>
          <p:nvPr/>
        </p:nvGrpSpPr>
        <p:grpSpPr>
          <a:xfrm>
            <a:off x="-1238838" y="-2814271"/>
            <a:ext cx="6191222" cy="6569036"/>
            <a:chOff x="-1238838" y="-2814271"/>
            <a:chExt cx="6191222" cy="6569036"/>
          </a:xfrm>
        </p:grpSpPr>
        <p:pic>
          <p:nvPicPr>
            <p:cNvPr id="1952" name="Google Shape;1952;p49"/>
            <p:cNvPicPr preferRelativeResize="0"/>
            <p:nvPr/>
          </p:nvPicPr>
          <p:blipFill rotWithShape="1">
            <a:blip r:embed="rId3">
              <a:alphaModFix/>
            </a:blip>
            <a:srcRect l="16960" t="24718" r="7121" b="26177"/>
            <a:stretch/>
          </p:blipFill>
          <p:spPr>
            <a:xfrm flipH="1">
              <a:off x="-860279" y="-1155525"/>
              <a:ext cx="3615750" cy="275962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953" name="Google Shape;1953;p49"/>
            <p:cNvGrpSpPr/>
            <p:nvPr/>
          </p:nvGrpSpPr>
          <p:grpSpPr>
            <a:xfrm>
              <a:off x="-1238838" y="-2814271"/>
              <a:ext cx="6191222" cy="6569036"/>
              <a:chOff x="-1238838" y="-2814271"/>
              <a:chExt cx="6191222" cy="6569036"/>
            </a:xfrm>
          </p:grpSpPr>
          <p:sp>
            <p:nvSpPr>
              <p:cNvPr id="1954" name="Google Shape;1954;p49"/>
              <p:cNvSpPr/>
              <p:nvPr/>
            </p:nvSpPr>
            <p:spPr>
              <a:xfrm rot="-2700000" flipH="1">
                <a:off x="-146394" y="-2093348"/>
                <a:ext cx="4006334" cy="4749375"/>
              </a:xfrm>
              <a:custGeom>
                <a:avLst/>
                <a:gdLst/>
                <a:ahLst/>
                <a:cxnLst/>
                <a:rect l="l" t="t" r="r" b="b"/>
                <a:pathLst>
                  <a:path w="97678" h="115794" extrusionOk="0">
                    <a:moveTo>
                      <a:pt x="97449" y="0"/>
                    </a:moveTo>
                    <a:lnTo>
                      <a:pt x="76805" y="20645"/>
                    </a:lnTo>
                    <a:lnTo>
                      <a:pt x="76744" y="20691"/>
                    </a:lnTo>
                    <a:lnTo>
                      <a:pt x="76744" y="35927"/>
                    </a:lnTo>
                    <a:lnTo>
                      <a:pt x="63107" y="49563"/>
                    </a:lnTo>
                    <a:lnTo>
                      <a:pt x="63077" y="49608"/>
                    </a:lnTo>
                    <a:lnTo>
                      <a:pt x="63077" y="56571"/>
                    </a:lnTo>
                    <a:lnTo>
                      <a:pt x="61005" y="58659"/>
                    </a:lnTo>
                    <a:lnTo>
                      <a:pt x="61005" y="62407"/>
                    </a:lnTo>
                    <a:lnTo>
                      <a:pt x="52473" y="70939"/>
                    </a:lnTo>
                    <a:lnTo>
                      <a:pt x="52412" y="70969"/>
                    </a:lnTo>
                    <a:lnTo>
                      <a:pt x="52412" y="78541"/>
                    </a:lnTo>
                    <a:lnTo>
                      <a:pt x="46912" y="84057"/>
                    </a:lnTo>
                    <a:lnTo>
                      <a:pt x="46912" y="89633"/>
                    </a:lnTo>
                    <a:lnTo>
                      <a:pt x="33123" y="103406"/>
                    </a:lnTo>
                    <a:lnTo>
                      <a:pt x="12174" y="103406"/>
                    </a:lnTo>
                    <a:lnTo>
                      <a:pt x="0" y="115565"/>
                    </a:lnTo>
                    <a:lnTo>
                      <a:pt x="229" y="115793"/>
                    </a:lnTo>
                    <a:lnTo>
                      <a:pt x="12280" y="103711"/>
                    </a:lnTo>
                    <a:lnTo>
                      <a:pt x="33245" y="103711"/>
                    </a:lnTo>
                    <a:lnTo>
                      <a:pt x="47155" y="89801"/>
                    </a:lnTo>
                    <a:lnTo>
                      <a:pt x="47216" y="89770"/>
                    </a:lnTo>
                    <a:lnTo>
                      <a:pt x="47216" y="84179"/>
                    </a:lnTo>
                    <a:lnTo>
                      <a:pt x="52732" y="78663"/>
                    </a:lnTo>
                    <a:lnTo>
                      <a:pt x="52732" y="71106"/>
                    </a:lnTo>
                    <a:lnTo>
                      <a:pt x="61264" y="62574"/>
                    </a:lnTo>
                    <a:lnTo>
                      <a:pt x="61310" y="62513"/>
                    </a:lnTo>
                    <a:lnTo>
                      <a:pt x="61310" y="58780"/>
                    </a:lnTo>
                    <a:lnTo>
                      <a:pt x="63382" y="56708"/>
                    </a:lnTo>
                    <a:lnTo>
                      <a:pt x="63382" y="49730"/>
                    </a:lnTo>
                    <a:lnTo>
                      <a:pt x="77018" y="36109"/>
                    </a:lnTo>
                    <a:lnTo>
                      <a:pt x="77048" y="36064"/>
                    </a:lnTo>
                    <a:lnTo>
                      <a:pt x="77048" y="20828"/>
                    </a:lnTo>
                    <a:lnTo>
                      <a:pt x="97678" y="198"/>
                    </a:lnTo>
                    <a:lnTo>
                      <a:pt x="97449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40000">
                    <a:srgbClr val="FF9900">
                      <a:alpha val="40784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2698631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5" name="Google Shape;1955;p49"/>
              <p:cNvSpPr/>
              <p:nvPr/>
            </p:nvSpPr>
            <p:spPr>
              <a:xfrm rot="-2700000" flipH="1">
                <a:off x="-515017" y="-1565448"/>
                <a:ext cx="2925242" cy="3057723"/>
              </a:xfrm>
              <a:custGeom>
                <a:avLst/>
                <a:gdLst/>
                <a:ahLst/>
                <a:cxnLst/>
                <a:rect l="l" t="t" r="r" b="b"/>
                <a:pathLst>
                  <a:path w="71320" h="74550" extrusionOk="0">
                    <a:moveTo>
                      <a:pt x="71091" y="0"/>
                    </a:moveTo>
                    <a:lnTo>
                      <a:pt x="59679" y="11397"/>
                    </a:lnTo>
                    <a:lnTo>
                      <a:pt x="54895" y="11397"/>
                    </a:lnTo>
                    <a:lnTo>
                      <a:pt x="41015" y="25307"/>
                    </a:lnTo>
                    <a:lnTo>
                      <a:pt x="40954" y="25337"/>
                    </a:lnTo>
                    <a:lnTo>
                      <a:pt x="40954" y="42325"/>
                    </a:lnTo>
                    <a:lnTo>
                      <a:pt x="31767" y="51528"/>
                    </a:lnTo>
                    <a:lnTo>
                      <a:pt x="31721" y="51574"/>
                    </a:lnTo>
                    <a:lnTo>
                      <a:pt x="31721" y="59237"/>
                    </a:lnTo>
                    <a:lnTo>
                      <a:pt x="22824" y="68135"/>
                    </a:lnTo>
                    <a:lnTo>
                      <a:pt x="6186" y="68135"/>
                    </a:lnTo>
                    <a:lnTo>
                      <a:pt x="0" y="74321"/>
                    </a:lnTo>
                    <a:lnTo>
                      <a:pt x="229" y="74549"/>
                    </a:lnTo>
                    <a:lnTo>
                      <a:pt x="6323" y="68455"/>
                    </a:lnTo>
                    <a:lnTo>
                      <a:pt x="22945" y="68455"/>
                    </a:lnTo>
                    <a:lnTo>
                      <a:pt x="31980" y="59420"/>
                    </a:lnTo>
                    <a:lnTo>
                      <a:pt x="32026" y="59374"/>
                    </a:lnTo>
                    <a:lnTo>
                      <a:pt x="32026" y="51695"/>
                    </a:lnTo>
                    <a:lnTo>
                      <a:pt x="41229" y="42508"/>
                    </a:lnTo>
                    <a:lnTo>
                      <a:pt x="41259" y="42463"/>
                    </a:lnTo>
                    <a:lnTo>
                      <a:pt x="41259" y="25475"/>
                    </a:lnTo>
                    <a:lnTo>
                      <a:pt x="55032" y="11732"/>
                    </a:lnTo>
                    <a:lnTo>
                      <a:pt x="59786" y="11732"/>
                    </a:lnTo>
                    <a:lnTo>
                      <a:pt x="71320" y="213"/>
                    </a:lnTo>
                    <a:lnTo>
                      <a:pt x="7109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dk2"/>
                  </a:gs>
                  <a:gs pos="100000">
                    <a:srgbClr val="FFFFFF">
                      <a:alpha val="0"/>
                    </a:srgbClr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6" name="Google Shape;1956;p49"/>
              <p:cNvSpPr/>
              <p:nvPr/>
            </p:nvSpPr>
            <p:spPr>
              <a:xfrm rot="-2700000" flipH="1">
                <a:off x="194575" y="-1729713"/>
                <a:ext cx="3153371" cy="5119296"/>
              </a:xfrm>
              <a:custGeom>
                <a:avLst/>
                <a:gdLst/>
                <a:ahLst/>
                <a:cxnLst/>
                <a:rect l="l" t="t" r="r" b="b"/>
                <a:pathLst>
                  <a:path w="76882" h="124813" extrusionOk="0">
                    <a:moveTo>
                      <a:pt x="76668" y="0"/>
                    </a:moveTo>
                    <a:lnTo>
                      <a:pt x="63260" y="13408"/>
                    </a:lnTo>
                    <a:cubicBezTo>
                      <a:pt x="62879" y="13789"/>
                      <a:pt x="62879" y="14398"/>
                      <a:pt x="63260" y="14779"/>
                    </a:cubicBezTo>
                    <a:lnTo>
                      <a:pt x="69857" y="21376"/>
                    </a:lnTo>
                    <a:cubicBezTo>
                      <a:pt x="70116" y="21620"/>
                      <a:pt x="70116" y="22046"/>
                      <a:pt x="69857" y="22305"/>
                    </a:cubicBezTo>
                    <a:lnTo>
                      <a:pt x="46546" y="45616"/>
                    </a:lnTo>
                    <a:cubicBezTo>
                      <a:pt x="46417" y="45738"/>
                      <a:pt x="46245" y="45799"/>
                      <a:pt x="46074" y="45799"/>
                    </a:cubicBezTo>
                    <a:cubicBezTo>
                      <a:pt x="45903" y="45799"/>
                      <a:pt x="45731" y="45738"/>
                      <a:pt x="45602" y="45616"/>
                    </a:cubicBezTo>
                    <a:lnTo>
                      <a:pt x="39020" y="39019"/>
                    </a:lnTo>
                    <a:cubicBezTo>
                      <a:pt x="38822" y="38836"/>
                      <a:pt x="38593" y="38745"/>
                      <a:pt x="38334" y="38745"/>
                    </a:cubicBezTo>
                    <a:cubicBezTo>
                      <a:pt x="38060" y="38745"/>
                      <a:pt x="37831" y="38836"/>
                      <a:pt x="37649" y="39019"/>
                    </a:cubicBezTo>
                    <a:lnTo>
                      <a:pt x="23357" y="53311"/>
                    </a:lnTo>
                    <a:cubicBezTo>
                      <a:pt x="22976" y="53691"/>
                      <a:pt x="22976" y="54301"/>
                      <a:pt x="23357" y="54682"/>
                    </a:cubicBezTo>
                    <a:lnTo>
                      <a:pt x="40833" y="72142"/>
                    </a:lnTo>
                    <a:cubicBezTo>
                      <a:pt x="40939" y="72279"/>
                      <a:pt x="41016" y="72432"/>
                      <a:pt x="41016" y="72614"/>
                    </a:cubicBezTo>
                    <a:cubicBezTo>
                      <a:pt x="41016" y="72812"/>
                      <a:pt x="40955" y="72965"/>
                      <a:pt x="40833" y="73102"/>
                    </a:cubicBezTo>
                    <a:lnTo>
                      <a:pt x="27090" y="86830"/>
                    </a:lnTo>
                    <a:cubicBezTo>
                      <a:pt x="26907" y="87028"/>
                      <a:pt x="26816" y="87256"/>
                      <a:pt x="26816" y="87515"/>
                    </a:cubicBezTo>
                    <a:lnTo>
                      <a:pt x="26816" y="96276"/>
                    </a:lnTo>
                    <a:cubicBezTo>
                      <a:pt x="26816" y="96459"/>
                      <a:pt x="26755" y="96611"/>
                      <a:pt x="26618" y="96748"/>
                    </a:cubicBezTo>
                    <a:lnTo>
                      <a:pt x="13225" y="110140"/>
                    </a:lnTo>
                    <a:cubicBezTo>
                      <a:pt x="13103" y="110270"/>
                      <a:pt x="12940" y="110335"/>
                      <a:pt x="12772" y="110335"/>
                    </a:cubicBezTo>
                    <a:cubicBezTo>
                      <a:pt x="12604" y="110335"/>
                      <a:pt x="12433" y="110270"/>
                      <a:pt x="12296" y="110140"/>
                    </a:cubicBezTo>
                    <a:lnTo>
                      <a:pt x="7618" y="105448"/>
                    </a:lnTo>
                    <a:cubicBezTo>
                      <a:pt x="7428" y="105257"/>
                      <a:pt x="7180" y="105162"/>
                      <a:pt x="6933" y="105162"/>
                    </a:cubicBezTo>
                    <a:cubicBezTo>
                      <a:pt x="6685" y="105162"/>
                      <a:pt x="6438" y="105257"/>
                      <a:pt x="6247" y="105448"/>
                    </a:cubicBezTo>
                    <a:lnTo>
                      <a:pt x="381" y="111314"/>
                    </a:lnTo>
                    <a:cubicBezTo>
                      <a:pt x="1" y="111695"/>
                      <a:pt x="1" y="112304"/>
                      <a:pt x="381" y="112685"/>
                    </a:cubicBezTo>
                    <a:lnTo>
                      <a:pt x="5059" y="117378"/>
                    </a:lnTo>
                    <a:cubicBezTo>
                      <a:pt x="5181" y="117515"/>
                      <a:pt x="5257" y="117667"/>
                      <a:pt x="5257" y="117850"/>
                    </a:cubicBezTo>
                    <a:cubicBezTo>
                      <a:pt x="5257" y="118048"/>
                      <a:pt x="5196" y="118200"/>
                      <a:pt x="5059" y="118322"/>
                    </a:cubicBezTo>
                    <a:lnTo>
                      <a:pt x="3231" y="120150"/>
                    </a:lnTo>
                    <a:cubicBezTo>
                      <a:pt x="2850" y="120531"/>
                      <a:pt x="2850" y="121141"/>
                      <a:pt x="3231" y="121522"/>
                    </a:cubicBezTo>
                    <a:lnTo>
                      <a:pt x="5059" y="123365"/>
                    </a:lnTo>
                    <a:cubicBezTo>
                      <a:pt x="5333" y="123609"/>
                      <a:pt x="5333" y="124020"/>
                      <a:pt x="5059" y="124295"/>
                    </a:cubicBezTo>
                    <a:cubicBezTo>
                      <a:pt x="4914" y="124432"/>
                      <a:pt x="4754" y="124489"/>
                      <a:pt x="4602" y="124489"/>
                    </a:cubicBezTo>
                    <a:cubicBezTo>
                      <a:pt x="4449" y="124489"/>
                      <a:pt x="4305" y="124432"/>
                      <a:pt x="4190" y="124340"/>
                    </a:cubicBezTo>
                    <a:cubicBezTo>
                      <a:pt x="3962" y="124173"/>
                      <a:pt x="3825" y="123838"/>
                      <a:pt x="4038" y="123487"/>
                    </a:cubicBezTo>
                    <a:lnTo>
                      <a:pt x="3764" y="123335"/>
                    </a:lnTo>
                    <a:lnTo>
                      <a:pt x="3764" y="123335"/>
                    </a:lnTo>
                    <a:cubicBezTo>
                      <a:pt x="3459" y="123838"/>
                      <a:pt x="3672" y="124356"/>
                      <a:pt x="3992" y="124599"/>
                    </a:cubicBezTo>
                    <a:cubicBezTo>
                      <a:pt x="4175" y="124736"/>
                      <a:pt x="4373" y="124813"/>
                      <a:pt x="4602" y="124813"/>
                    </a:cubicBezTo>
                    <a:cubicBezTo>
                      <a:pt x="4830" y="124813"/>
                      <a:pt x="5059" y="124736"/>
                      <a:pt x="5272" y="124477"/>
                    </a:cubicBezTo>
                    <a:cubicBezTo>
                      <a:pt x="5455" y="124295"/>
                      <a:pt x="5562" y="124066"/>
                      <a:pt x="5562" y="123792"/>
                    </a:cubicBezTo>
                    <a:cubicBezTo>
                      <a:pt x="5562" y="123533"/>
                      <a:pt x="5455" y="123304"/>
                      <a:pt x="5272" y="123106"/>
                    </a:cubicBezTo>
                    <a:lnTo>
                      <a:pt x="3444" y="121278"/>
                    </a:lnTo>
                    <a:cubicBezTo>
                      <a:pt x="3170" y="121034"/>
                      <a:pt x="3170" y="120623"/>
                      <a:pt x="3444" y="120349"/>
                    </a:cubicBezTo>
                    <a:lnTo>
                      <a:pt x="5272" y="118520"/>
                    </a:lnTo>
                    <a:cubicBezTo>
                      <a:pt x="5455" y="118337"/>
                      <a:pt x="5562" y="118094"/>
                      <a:pt x="5562" y="117835"/>
                    </a:cubicBezTo>
                    <a:cubicBezTo>
                      <a:pt x="5562" y="117576"/>
                      <a:pt x="5455" y="117332"/>
                      <a:pt x="5272" y="117149"/>
                    </a:cubicBezTo>
                    <a:lnTo>
                      <a:pt x="579" y="112456"/>
                    </a:lnTo>
                    <a:cubicBezTo>
                      <a:pt x="320" y="112213"/>
                      <a:pt x="320" y="111801"/>
                      <a:pt x="579" y="111527"/>
                    </a:cubicBezTo>
                    <a:lnTo>
                      <a:pt x="6445" y="105661"/>
                    </a:lnTo>
                    <a:cubicBezTo>
                      <a:pt x="6575" y="105532"/>
                      <a:pt x="6742" y="105467"/>
                      <a:pt x="6912" y="105467"/>
                    </a:cubicBezTo>
                    <a:cubicBezTo>
                      <a:pt x="7081" y="105467"/>
                      <a:pt x="7253" y="105532"/>
                      <a:pt x="7390" y="105661"/>
                    </a:cubicBezTo>
                    <a:lnTo>
                      <a:pt x="12067" y="110354"/>
                    </a:lnTo>
                    <a:cubicBezTo>
                      <a:pt x="12265" y="110537"/>
                      <a:pt x="12494" y="110643"/>
                      <a:pt x="12753" y="110643"/>
                    </a:cubicBezTo>
                    <a:cubicBezTo>
                      <a:pt x="13027" y="110643"/>
                      <a:pt x="13256" y="110537"/>
                      <a:pt x="13439" y="110354"/>
                    </a:cubicBezTo>
                    <a:lnTo>
                      <a:pt x="26831" y="96961"/>
                    </a:lnTo>
                    <a:cubicBezTo>
                      <a:pt x="27014" y="96779"/>
                      <a:pt x="27120" y="96550"/>
                      <a:pt x="27120" y="96276"/>
                    </a:cubicBezTo>
                    <a:lnTo>
                      <a:pt x="27120" y="87469"/>
                    </a:lnTo>
                    <a:cubicBezTo>
                      <a:pt x="27120" y="87287"/>
                      <a:pt x="27166" y="87134"/>
                      <a:pt x="27303" y="86997"/>
                    </a:cubicBezTo>
                    <a:lnTo>
                      <a:pt x="41031" y="73270"/>
                    </a:lnTo>
                    <a:cubicBezTo>
                      <a:pt x="41412" y="72889"/>
                      <a:pt x="41412" y="72279"/>
                      <a:pt x="41031" y="71898"/>
                    </a:cubicBezTo>
                    <a:lnTo>
                      <a:pt x="23571" y="54438"/>
                    </a:lnTo>
                    <a:cubicBezTo>
                      <a:pt x="23312" y="54194"/>
                      <a:pt x="23312" y="53768"/>
                      <a:pt x="23571" y="53509"/>
                    </a:cubicBezTo>
                    <a:lnTo>
                      <a:pt x="37862" y="39217"/>
                    </a:lnTo>
                    <a:cubicBezTo>
                      <a:pt x="37984" y="39095"/>
                      <a:pt x="38155" y="39035"/>
                      <a:pt x="38327" y="39035"/>
                    </a:cubicBezTo>
                    <a:cubicBezTo>
                      <a:pt x="38498" y="39035"/>
                      <a:pt x="38669" y="39095"/>
                      <a:pt x="38791" y="39217"/>
                    </a:cubicBezTo>
                    <a:lnTo>
                      <a:pt x="45373" y="45830"/>
                    </a:lnTo>
                    <a:cubicBezTo>
                      <a:pt x="45571" y="46013"/>
                      <a:pt x="45800" y="46119"/>
                      <a:pt x="46059" y="46119"/>
                    </a:cubicBezTo>
                    <a:cubicBezTo>
                      <a:pt x="46333" y="46119"/>
                      <a:pt x="46562" y="46013"/>
                      <a:pt x="46744" y="45830"/>
                    </a:cubicBezTo>
                    <a:lnTo>
                      <a:pt x="70055" y="22519"/>
                    </a:lnTo>
                    <a:cubicBezTo>
                      <a:pt x="70436" y="22138"/>
                      <a:pt x="70436" y="21528"/>
                      <a:pt x="70055" y="21148"/>
                    </a:cubicBezTo>
                    <a:lnTo>
                      <a:pt x="63473" y="14550"/>
                    </a:lnTo>
                    <a:cubicBezTo>
                      <a:pt x="63199" y="14307"/>
                      <a:pt x="63199" y="13895"/>
                      <a:pt x="63473" y="13621"/>
                    </a:cubicBezTo>
                    <a:lnTo>
                      <a:pt x="76881" y="213"/>
                    </a:lnTo>
                    <a:lnTo>
                      <a:pt x="76668" y="0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957" name="Google Shape;1957;p49"/>
              <p:cNvGrpSpPr/>
              <p:nvPr/>
            </p:nvGrpSpPr>
            <p:grpSpPr>
              <a:xfrm>
                <a:off x="3010374" y="1407525"/>
                <a:ext cx="196674" cy="196585"/>
                <a:chOff x="1101075" y="2142375"/>
                <a:chExt cx="439200" cy="439100"/>
              </a:xfrm>
            </p:grpSpPr>
            <p:sp>
              <p:nvSpPr>
                <p:cNvPr id="1958" name="Google Shape;1958;p49"/>
                <p:cNvSpPr/>
                <p:nvPr/>
              </p:nvSpPr>
              <p:spPr>
                <a:xfrm>
                  <a:off x="1101075" y="2142375"/>
                  <a:ext cx="439200" cy="439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8" h="17564" extrusionOk="0">
                      <a:moveTo>
                        <a:pt x="8792" y="1291"/>
                      </a:moveTo>
                      <a:cubicBezTo>
                        <a:pt x="10711" y="1291"/>
                        <a:pt x="12631" y="2008"/>
                        <a:pt x="14094" y="3501"/>
                      </a:cubicBezTo>
                      <a:cubicBezTo>
                        <a:pt x="15526" y="4902"/>
                        <a:pt x="16303" y="6807"/>
                        <a:pt x="16303" y="8803"/>
                      </a:cubicBezTo>
                      <a:cubicBezTo>
                        <a:pt x="16303" y="10814"/>
                        <a:pt x="15526" y="12688"/>
                        <a:pt x="14094" y="14120"/>
                      </a:cubicBezTo>
                      <a:cubicBezTo>
                        <a:pt x="12692" y="15552"/>
                        <a:pt x="10788" y="16329"/>
                        <a:pt x="8792" y="16329"/>
                      </a:cubicBezTo>
                      <a:cubicBezTo>
                        <a:pt x="6780" y="16329"/>
                        <a:pt x="4906" y="15552"/>
                        <a:pt x="3474" y="14120"/>
                      </a:cubicBezTo>
                      <a:cubicBezTo>
                        <a:pt x="2042" y="12718"/>
                        <a:pt x="1265" y="10814"/>
                        <a:pt x="1265" y="8803"/>
                      </a:cubicBezTo>
                      <a:cubicBezTo>
                        <a:pt x="1265" y="6807"/>
                        <a:pt x="2042" y="4918"/>
                        <a:pt x="3474" y="3501"/>
                      </a:cubicBezTo>
                      <a:cubicBezTo>
                        <a:pt x="4937" y="2023"/>
                        <a:pt x="6857" y="1291"/>
                        <a:pt x="8792" y="1291"/>
                      </a:cubicBezTo>
                      <a:close/>
                      <a:moveTo>
                        <a:pt x="8784" y="0"/>
                      </a:moveTo>
                      <a:cubicBezTo>
                        <a:pt x="6537" y="0"/>
                        <a:pt x="4289" y="857"/>
                        <a:pt x="2575" y="2571"/>
                      </a:cubicBezTo>
                      <a:cubicBezTo>
                        <a:pt x="915" y="4232"/>
                        <a:pt x="1" y="6441"/>
                        <a:pt x="1" y="8788"/>
                      </a:cubicBezTo>
                      <a:cubicBezTo>
                        <a:pt x="1" y="11134"/>
                        <a:pt x="915" y="13343"/>
                        <a:pt x="2575" y="15004"/>
                      </a:cubicBezTo>
                      <a:cubicBezTo>
                        <a:pt x="4236" y="16649"/>
                        <a:pt x="6445" y="17563"/>
                        <a:pt x="8792" y="17563"/>
                      </a:cubicBezTo>
                      <a:cubicBezTo>
                        <a:pt x="11123" y="17563"/>
                        <a:pt x="13332" y="16649"/>
                        <a:pt x="14993" y="15004"/>
                      </a:cubicBezTo>
                      <a:cubicBezTo>
                        <a:pt x="16653" y="13343"/>
                        <a:pt x="17568" y="11134"/>
                        <a:pt x="17568" y="8788"/>
                      </a:cubicBezTo>
                      <a:cubicBezTo>
                        <a:pt x="17568" y="6441"/>
                        <a:pt x="16653" y="4232"/>
                        <a:pt x="14993" y="2571"/>
                      </a:cubicBezTo>
                      <a:cubicBezTo>
                        <a:pt x="13279" y="857"/>
                        <a:pt x="11031" y="0"/>
                        <a:pt x="878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9900FF">
                        <a:alpha val="46666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1080140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59" name="Google Shape;1959;p49"/>
                <p:cNvSpPr/>
                <p:nvPr/>
              </p:nvSpPr>
              <p:spPr>
                <a:xfrm>
                  <a:off x="1189450" y="2242350"/>
                  <a:ext cx="262850" cy="23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14" h="9588" extrusionOk="0">
                      <a:moveTo>
                        <a:pt x="5257" y="1269"/>
                      </a:moveTo>
                      <a:cubicBezTo>
                        <a:pt x="6171" y="1269"/>
                        <a:pt x="7054" y="1604"/>
                        <a:pt x="7771" y="2290"/>
                      </a:cubicBezTo>
                      <a:cubicBezTo>
                        <a:pt x="9127" y="3692"/>
                        <a:pt x="9127" y="5931"/>
                        <a:pt x="7771" y="7302"/>
                      </a:cubicBezTo>
                      <a:cubicBezTo>
                        <a:pt x="7070" y="7988"/>
                        <a:pt x="6159" y="8331"/>
                        <a:pt x="5253" y="8331"/>
                      </a:cubicBezTo>
                      <a:cubicBezTo>
                        <a:pt x="4346" y="8331"/>
                        <a:pt x="3444" y="7988"/>
                        <a:pt x="2758" y="7302"/>
                      </a:cubicBezTo>
                      <a:cubicBezTo>
                        <a:pt x="1387" y="5916"/>
                        <a:pt x="1387" y="3661"/>
                        <a:pt x="2758" y="2290"/>
                      </a:cubicBezTo>
                      <a:cubicBezTo>
                        <a:pt x="3444" y="1604"/>
                        <a:pt x="4342" y="1269"/>
                        <a:pt x="5257" y="1269"/>
                      </a:cubicBezTo>
                      <a:close/>
                      <a:moveTo>
                        <a:pt x="5255" y="1"/>
                      </a:moveTo>
                      <a:cubicBezTo>
                        <a:pt x="4026" y="1"/>
                        <a:pt x="2796" y="469"/>
                        <a:pt x="1859" y="1406"/>
                      </a:cubicBezTo>
                      <a:cubicBezTo>
                        <a:pt x="0" y="3265"/>
                        <a:pt x="0" y="6312"/>
                        <a:pt x="1859" y="8186"/>
                      </a:cubicBezTo>
                      <a:cubicBezTo>
                        <a:pt x="2788" y="9116"/>
                        <a:pt x="4038" y="9588"/>
                        <a:pt x="5257" y="9588"/>
                      </a:cubicBezTo>
                      <a:cubicBezTo>
                        <a:pt x="6491" y="9588"/>
                        <a:pt x="7710" y="9131"/>
                        <a:pt x="8639" y="8186"/>
                      </a:cubicBezTo>
                      <a:cubicBezTo>
                        <a:pt x="10513" y="6312"/>
                        <a:pt x="10513" y="3265"/>
                        <a:pt x="8639" y="1406"/>
                      </a:cubicBezTo>
                      <a:cubicBezTo>
                        <a:pt x="7710" y="469"/>
                        <a:pt x="6483" y="1"/>
                        <a:pt x="5255" y="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9900FF">
                        <a:alpha val="46666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1080140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960" name="Google Shape;1960;p49"/>
              <p:cNvGrpSpPr/>
              <p:nvPr/>
            </p:nvGrpSpPr>
            <p:grpSpPr>
              <a:xfrm>
                <a:off x="1890399" y="1114475"/>
                <a:ext cx="196674" cy="196585"/>
                <a:chOff x="1101075" y="2142375"/>
                <a:chExt cx="439200" cy="439100"/>
              </a:xfrm>
            </p:grpSpPr>
            <p:sp>
              <p:nvSpPr>
                <p:cNvPr id="1961" name="Google Shape;1961;p49"/>
                <p:cNvSpPr/>
                <p:nvPr/>
              </p:nvSpPr>
              <p:spPr>
                <a:xfrm>
                  <a:off x="1101075" y="2142375"/>
                  <a:ext cx="439200" cy="439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8" h="17564" extrusionOk="0">
                      <a:moveTo>
                        <a:pt x="8792" y="1291"/>
                      </a:moveTo>
                      <a:cubicBezTo>
                        <a:pt x="10711" y="1291"/>
                        <a:pt x="12631" y="2008"/>
                        <a:pt x="14094" y="3501"/>
                      </a:cubicBezTo>
                      <a:cubicBezTo>
                        <a:pt x="15526" y="4902"/>
                        <a:pt x="16303" y="6807"/>
                        <a:pt x="16303" y="8803"/>
                      </a:cubicBezTo>
                      <a:cubicBezTo>
                        <a:pt x="16303" y="10814"/>
                        <a:pt x="15526" y="12688"/>
                        <a:pt x="14094" y="14120"/>
                      </a:cubicBezTo>
                      <a:cubicBezTo>
                        <a:pt x="12692" y="15552"/>
                        <a:pt x="10788" y="16329"/>
                        <a:pt x="8792" y="16329"/>
                      </a:cubicBezTo>
                      <a:cubicBezTo>
                        <a:pt x="6780" y="16329"/>
                        <a:pt x="4906" y="15552"/>
                        <a:pt x="3474" y="14120"/>
                      </a:cubicBezTo>
                      <a:cubicBezTo>
                        <a:pt x="2042" y="12718"/>
                        <a:pt x="1265" y="10814"/>
                        <a:pt x="1265" y="8803"/>
                      </a:cubicBezTo>
                      <a:cubicBezTo>
                        <a:pt x="1265" y="6807"/>
                        <a:pt x="2042" y="4918"/>
                        <a:pt x="3474" y="3501"/>
                      </a:cubicBezTo>
                      <a:cubicBezTo>
                        <a:pt x="4937" y="2023"/>
                        <a:pt x="6857" y="1291"/>
                        <a:pt x="8792" y="1291"/>
                      </a:cubicBezTo>
                      <a:close/>
                      <a:moveTo>
                        <a:pt x="8784" y="0"/>
                      </a:moveTo>
                      <a:cubicBezTo>
                        <a:pt x="6537" y="0"/>
                        <a:pt x="4289" y="857"/>
                        <a:pt x="2575" y="2571"/>
                      </a:cubicBezTo>
                      <a:cubicBezTo>
                        <a:pt x="915" y="4232"/>
                        <a:pt x="1" y="6441"/>
                        <a:pt x="1" y="8788"/>
                      </a:cubicBezTo>
                      <a:cubicBezTo>
                        <a:pt x="1" y="11134"/>
                        <a:pt x="915" y="13343"/>
                        <a:pt x="2575" y="15004"/>
                      </a:cubicBezTo>
                      <a:cubicBezTo>
                        <a:pt x="4236" y="16649"/>
                        <a:pt x="6445" y="17563"/>
                        <a:pt x="8792" y="17563"/>
                      </a:cubicBezTo>
                      <a:cubicBezTo>
                        <a:pt x="11123" y="17563"/>
                        <a:pt x="13332" y="16649"/>
                        <a:pt x="14993" y="15004"/>
                      </a:cubicBezTo>
                      <a:cubicBezTo>
                        <a:pt x="16653" y="13343"/>
                        <a:pt x="17568" y="11134"/>
                        <a:pt x="17568" y="8788"/>
                      </a:cubicBezTo>
                      <a:cubicBezTo>
                        <a:pt x="17568" y="6441"/>
                        <a:pt x="16653" y="4232"/>
                        <a:pt x="14993" y="2571"/>
                      </a:cubicBezTo>
                      <a:cubicBezTo>
                        <a:pt x="13279" y="857"/>
                        <a:pt x="11031" y="0"/>
                        <a:pt x="878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9900FF">
                        <a:alpha val="46666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1080140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62" name="Google Shape;1962;p49"/>
                <p:cNvSpPr/>
                <p:nvPr/>
              </p:nvSpPr>
              <p:spPr>
                <a:xfrm>
                  <a:off x="1189450" y="2242350"/>
                  <a:ext cx="262850" cy="23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14" h="9588" extrusionOk="0">
                      <a:moveTo>
                        <a:pt x="5257" y="1269"/>
                      </a:moveTo>
                      <a:cubicBezTo>
                        <a:pt x="6171" y="1269"/>
                        <a:pt x="7054" y="1604"/>
                        <a:pt x="7771" y="2290"/>
                      </a:cubicBezTo>
                      <a:cubicBezTo>
                        <a:pt x="9127" y="3692"/>
                        <a:pt x="9127" y="5931"/>
                        <a:pt x="7771" y="7302"/>
                      </a:cubicBezTo>
                      <a:cubicBezTo>
                        <a:pt x="7070" y="7988"/>
                        <a:pt x="6159" y="8331"/>
                        <a:pt x="5253" y="8331"/>
                      </a:cubicBezTo>
                      <a:cubicBezTo>
                        <a:pt x="4346" y="8331"/>
                        <a:pt x="3444" y="7988"/>
                        <a:pt x="2758" y="7302"/>
                      </a:cubicBezTo>
                      <a:cubicBezTo>
                        <a:pt x="1387" y="5916"/>
                        <a:pt x="1387" y="3661"/>
                        <a:pt x="2758" y="2290"/>
                      </a:cubicBezTo>
                      <a:cubicBezTo>
                        <a:pt x="3444" y="1604"/>
                        <a:pt x="4342" y="1269"/>
                        <a:pt x="5257" y="1269"/>
                      </a:cubicBezTo>
                      <a:close/>
                      <a:moveTo>
                        <a:pt x="5255" y="1"/>
                      </a:moveTo>
                      <a:cubicBezTo>
                        <a:pt x="4026" y="1"/>
                        <a:pt x="2796" y="469"/>
                        <a:pt x="1859" y="1406"/>
                      </a:cubicBezTo>
                      <a:cubicBezTo>
                        <a:pt x="0" y="3265"/>
                        <a:pt x="0" y="6312"/>
                        <a:pt x="1859" y="8186"/>
                      </a:cubicBezTo>
                      <a:cubicBezTo>
                        <a:pt x="2788" y="9116"/>
                        <a:pt x="4038" y="9588"/>
                        <a:pt x="5257" y="9588"/>
                      </a:cubicBezTo>
                      <a:cubicBezTo>
                        <a:pt x="6491" y="9588"/>
                        <a:pt x="7710" y="9131"/>
                        <a:pt x="8639" y="8186"/>
                      </a:cubicBezTo>
                      <a:cubicBezTo>
                        <a:pt x="10513" y="6312"/>
                        <a:pt x="10513" y="3265"/>
                        <a:pt x="8639" y="1406"/>
                      </a:cubicBezTo>
                      <a:cubicBezTo>
                        <a:pt x="7710" y="469"/>
                        <a:pt x="6483" y="1"/>
                        <a:pt x="5255" y="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9900FF">
                        <a:alpha val="46666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1080140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963" name="Google Shape;1963;p49"/>
              <p:cNvGrpSpPr/>
              <p:nvPr/>
            </p:nvGrpSpPr>
            <p:grpSpPr>
              <a:xfrm>
                <a:off x="2755474" y="1114475"/>
                <a:ext cx="196674" cy="196585"/>
                <a:chOff x="1101075" y="2142375"/>
                <a:chExt cx="439200" cy="439100"/>
              </a:xfrm>
            </p:grpSpPr>
            <p:sp>
              <p:nvSpPr>
                <p:cNvPr id="1964" name="Google Shape;1964;p49"/>
                <p:cNvSpPr/>
                <p:nvPr/>
              </p:nvSpPr>
              <p:spPr>
                <a:xfrm>
                  <a:off x="1101075" y="2142375"/>
                  <a:ext cx="439200" cy="439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8" h="17564" extrusionOk="0">
                      <a:moveTo>
                        <a:pt x="8792" y="1291"/>
                      </a:moveTo>
                      <a:cubicBezTo>
                        <a:pt x="10711" y="1291"/>
                        <a:pt x="12631" y="2008"/>
                        <a:pt x="14094" y="3501"/>
                      </a:cubicBezTo>
                      <a:cubicBezTo>
                        <a:pt x="15526" y="4902"/>
                        <a:pt x="16303" y="6807"/>
                        <a:pt x="16303" y="8803"/>
                      </a:cubicBezTo>
                      <a:cubicBezTo>
                        <a:pt x="16303" y="10814"/>
                        <a:pt x="15526" y="12688"/>
                        <a:pt x="14094" y="14120"/>
                      </a:cubicBezTo>
                      <a:cubicBezTo>
                        <a:pt x="12692" y="15552"/>
                        <a:pt x="10788" y="16329"/>
                        <a:pt x="8792" y="16329"/>
                      </a:cubicBezTo>
                      <a:cubicBezTo>
                        <a:pt x="6780" y="16329"/>
                        <a:pt x="4906" y="15552"/>
                        <a:pt x="3474" y="14120"/>
                      </a:cubicBezTo>
                      <a:cubicBezTo>
                        <a:pt x="2042" y="12718"/>
                        <a:pt x="1265" y="10814"/>
                        <a:pt x="1265" y="8803"/>
                      </a:cubicBezTo>
                      <a:cubicBezTo>
                        <a:pt x="1265" y="6807"/>
                        <a:pt x="2042" y="4918"/>
                        <a:pt x="3474" y="3501"/>
                      </a:cubicBezTo>
                      <a:cubicBezTo>
                        <a:pt x="4937" y="2023"/>
                        <a:pt x="6857" y="1291"/>
                        <a:pt x="8792" y="1291"/>
                      </a:cubicBezTo>
                      <a:close/>
                      <a:moveTo>
                        <a:pt x="8784" y="0"/>
                      </a:moveTo>
                      <a:cubicBezTo>
                        <a:pt x="6537" y="0"/>
                        <a:pt x="4289" y="857"/>
                        <a:pt x="2575" y="2571"/>
                      </a:cubicBezTo>
                      <a:cubicBezTo>
                        <a:pt x="915" y="4232"/>
                        <a:pt x="1" y="6441"/>
                        <a:pt x="1" y="8788"/>
                      </a:cubicBezTo>
                      <a:cubicBezTo>
                        <a:pt x="1" y="11134"/>
                        <a:pt x="915" y="13343"/>
                        <a:pt x="2575" y="15004"/>
                      </a:cubicBezTo>
                      <a:cubicBezTo>
                        <a:pt x="4236" y="16649"/>
                        <a:pt x="6445" y="17563"/>
                        <a:pt x="8792" y="17563"/>
                      </a:cubicBezTo>
                      <a:cubicBezTo>
                        <a:pt x="11123" y="17563"/>
                        <a:pt x="13332" y="16649"/>
                        <a:pt x="14993" y="15004"/>
                      </a:cubicBezTo>
                      <a:cubicBezTo>
                        <a:pt x="16653" y="13343"/>
                        <a:pt x="17568" y="11134"/>
                        <a:pt x="17568" y="8788"/>
                      </a:cubicBezTo>
                      <a:cubicBezTo>
                        <a:pt x="17568" y="6441"/>
                        <a:pt x="16653" y="4232"/>
                        <a:pt x="14993" y="2571"/>
                      </a:cubicBezTo>
                      <a:cubicBezTo>
                        <a:pt x="13279" y="857"/>
                        <a:pt x="11031" y="0"/>
                        <a:pt x="878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9900FF">
                        <a:alpha val="46666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1080140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65" name="Google Shape;1965;p49"/>
                <p:cNvSpPr/>
                <p:nvPr/>
              </p:nvSpPr>
              <p:spPr>
                <a:xfrm>
                  <a:off x="1189450" y="2242350"/>
                  <a:ext cx="262850" cy="23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14" h="9588" extrusionOk="0">
                      <a:moveTo>
                        <a:pt x="5257" y="1269"/>
                      </a:moveTo>
                      <a:cubicBezTo>
                        <a:pt x="6171" y="1269"/>
                        <a:pt x="7054" y="1604"/>
                        <a:pt x="7771" y="2290"/>
                      </a:cubicBezTo>
                      <a:cubicBezTo>
                        <a:pt x="9127" y="3692"/>
                        <a:pt x="9127" y="5931"/>
                        <a:pt x="7771" y="7302"/>
                      </a:cubicBezTo>
                      <a:cubicBezTo>
                        <a:pt x="7070" y="7988"/>
                        <a:pt x="6159" y="8331"/>
                        <a:pt x="5253" y="8331"/>
                      </a:cubicBezTo>
                      <a:cubicBezTo>
                        <a:pt x="4346" y="8331"/>
                        <a:pt x="3444" y="7988"/>
                        <a:pt x="2758" y="7302"/>
                      </a:cubicBezTo>
                      <a:cubicBezTo>
                        <a:pt x="1387" y="5916"/>
                        <a:pt x="1387" y="3661"/>
                        <a:pt x="2758" y="2290"/>
                      </a:cubicBezTo>
                      <a:cubicBezTo>
                        <a:pt x="3444" y="1604"/>
                        <a:pt x="4342" y="1269"/>
                        <a:pt x="5257" y="1269"/>
                      </a:cubicBezTo>
                      <a:close/>
                      <a:moveTo>
                        <a:pt x="5255" y="1"/>
                      </a:moveTo>
                      <a:cubicBezTo>
                        <a:pt x="4026" y="1"/>
                        <a:pt x="2796" y="469"/>
                        <a:pt x="1859" y="1406"/>
                      </a:cubicBezTo>
                      <a:cubicBezTo>
                        <a:pt x="0" y="3265"/>
                        <a:pt x="0" y="6312"/>
                        <a:pt x="1859" y="8186"/>
                      </a:cubicBezTo>
                      <a:cubicBezTo>
                        <a:pt x="2788" y="9116"/>
                        <a:pt x="4038" y="9588"/>
                        <a:pt x="5257" y="9588"/>
                      </a:cubicBezTo>
                      <a:cubicBezTo>
                        <a:pt x="6491" y="9588"/>
                        <a:pt x="7710" y="9131"/>
                        <a:pt x="8639" y="8186"/>
                      </a:cubicBezTo>
                      <a:cubicBezTo>
                        <a:pt x="10513" y="6312"/>
                        <a:pt x="10513" y="3265"/>
                        <a:pt x="8639" y="1406"/>
                      </a:cubicBezTo>
                      <a:cubicBezTo>
                        <a:pt x="7710" y="469"/>
                        <a:pt x="6483" y="1"/>
                        <a:pt x="5255" y="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9900FF">
                        <a:alpha val="46666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1080140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966" name="Google Shape;1966;p49"/>
              <p:cNvGrpSpPr/>
              <p:nvPr/>
            </p:nvGrpSpPr>
            <p:grpSpPr>
              <a:xfrm>
                <a:off x="1290099" y="539500"/>
                <a:ext cx="196674" cy="196585"/>
                <a:chOff x="1101075" y="2142375"/>
                <a:chExt cx="439200" cy="439100"/>
              </a:xfrm>
            </p:grpSpPr>
            <p:sp>
              <p:nvSpPr>
                <p:cNvPr id="1967" name="Google Shape;1967;p49"/>
                <p:cNvSpPr/>
                <p:nvPr/>
              </p:nvSpPr>
              <p:spPr>
                <a:xfrm>
                  <a:off x="1101075" y="2142375"/>
                  <a:ext cx="439200" cy="439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8" h="17564" extrusionOk="0">
                      <a:moveTo>
                        <a:pt x="8792" y="1291"/>
                      </a:moveTo>
                      <a:cubicBezTo>
                        <a:pt x="10711" y="1291"/>
                        <a:pt x="12631" y="2008"/>
                        <a:pt x="14094" y="3501"/>
                      </a:cubicBezTo>
                      <a:cubicBezTo>
                        <a:pt x="15526" y="4902"/>
                        <a:pt x="16303" y="6807"/>
                        <a:pt x="16303" y="8803"/>
                      </a:cubicBezTo>
                      <a:cubicBezTo>
                        <a:pt x="16303" y="10814"/>
                        <a:pt x="15526" y="12688"/>
                        <a:pt x="14094" y="14120"/>
                      </a:cubicBezTo>
                      <a:cubicBezTo>
                        <a:pt x="12692" y="15552"/>
                        <a:pt x="10788" y="16329"/>
                        <a:pt x="8792" y="16329"/>
                      </a:cubicBezTo>
                      <a:cubicBezTo>
                        <a:pt x="6780" y="16329"/>
                        <a:pt x="4906" y="15552"/>
                        <a:pt x="3474" y="14120"/>
                      </a:cubicBezTo>
                      <a:cubicBezTo>
                        <a:pt x="2042" y="12718"/>
                        <a:pt x="1265" y="10814"/>
                        <a:pt x="1265" y="8803"/>
                      </a:cubicBezTo>
                      <a:cubicBezTo>
                        <a:pt x="1265" y="6807"/>
                        <a:pt x="2042" y="4918"/>
                        <a:pt x="3474" y="3501"/>
                      </a:cubicBezTo>
                      <a:cubicBezTo>
                        <a:pt x="4937" y="2023"/>
                        <a:pt x="6857" y="1291"/>
                        <a:pt x="8792" y="1291"/>
                      </a:cubicBezTo>
                      <a:close/>
                      <a:moveTo>
                        <a:pt x="8784" y="0"/>
                      </a:moveTo>
                      <a:cubicBezTo>
                        <a:pt x="6537" y="0"/>
                        <a:pt x="4289" y="857"/>
                        <a:pt x="2575" y="2571"/>
                      </a:cubicBezTo>
                      <a:cubicBezTo>
                        <a:pt x="915" y="4232"/>
                        <a:pt x="1" y="6441"/>
                        <a:pt x="1" y="8788"/>
                      </a:cubicBezTo>
                      <a:cubicBezTo>
                        <a:pt x="1" y="11134"/>
                        <a:pt x="915" y="13343"/>
                        <a:pt x="2575" y="15004"/>
                      </a:cubicBezTo>
                      <a:cubicBezTo>
                        <a:pt x="4236" y="16649"/>
                        <a:pt x="6445" y="17563"/>
                        <a:pt x="8792" y="17563"/>
                      </a:cubicBezTo>
                      <a:cubicBezTo>
                        <a:pt x="11123" y="17563"/>
                        <a:pt x="13332" y="16649"/>
                        <a:pt x="14993" y="15004"/>
                      </a:cubicBezTo>
                      <a:cubicBezTo>
                        <a:pt x="16653" y="13343"/>
                        <a:pt x="17568" y="11134"/>
                        <a:pt x="17568" y="8788"/>
                      </a:cubicBezTo>
                      <a:cubicBezTo>
                        <a:pt x="17568" y="6441"/>
                        <a:pt x="16653" y="4232"/>
                        <a:pt x="14993" y="2571"/>
                      </a:cubicBezTo>
                      <a:cubicBezTo>
                        <a:pt x="13279" y="857"/>
                        <a:pt x="11031" y="0"/>
                        <a:pt x="878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2"/>
                    </a:gs>
                    <a:gs pos="78000">
                      <a:schemeClr val="lt1"/>
                    </a:gs>
                    <a:gs pos="100000">
                      <a:schemeClr val="lt1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68" name="Google Shape;1968;p49"/>
                <p:cNvSpPr/>
                <p:nvPr/>
              </p:nvSpPr>
              <p:spPr>
                <a:xfrm>
                  <a:off x="1189450" y="2242350"/>
                  <a:ext cx="262850" cy="23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14" h="9588" extrusionOk="0">
                      <a:moveTo>
                        <a:pt x="5257" y="1269"/>
                      </a:moveTo>
                      <a:cubicBezTo>
                        <a:pt x="6171" y="1269"/>
                        <a:pt x="7054" y="1604"/>
                        <a:pt x="7771" y="2290"/>
                      </a:cubicBezTo>
                      <a:cubicBezTo>
                        <a:pt x="9127" y="3692"/>
                        <a:pt x="9127" y="5931"/>
                        <a:pt x="7771" y="7302"/>
                      </a:cubicBezTo>
                      <a:cubicBezTo>
                        <a:pt x="7070" y="7988"/>
                        <a:pt x="6159" y="8331"/>
                        <a:pt x="5253" y="8331"/>
                      </a:cubicBezTo>
                      <a:cubicBezTo>
                        <a:pt x="4346" y="8331"/>
                        <a:pt x="3444" y="7988"/>
                        <a:pt x="2758" y="7302"/>
                      </a:cubicBezTo>
                      <a:cubicBezTo>
                        <a:pt x="1387" y="5916"/>
                        <a:pt x="1387" y="3661"/>
                        <a:pt x="2758" y="2290"/>
                      </a:cubicBezTo>
                      <a:cubicBezTo>
                        <a:pt x="3444" y="1604"/>
                        <a:pt x="4342" y="1269"/>
                        <a:pt x="5257" y="1269"/>
                      </a:cubicBezTo>
                      <a:close/>
                      <a:moveTo>
                        <a:pt x="5255" y="1"/>
                      </a:moveTo>
                      <a:cubicBezTo>
                        <a:pt x="4026" y="1"/>
                        <a:pt x="2796" y="469"/>
                        <a:pt x="1859" y="1406"/>
                      </a:cubicBezTo>
                      <a:cubicBezTo>
                        <a:pt x="0" y="3265"/>
                        <a:pt x="0" y="6312"/>
                        <a:pt x="1859" y="8186"/>
                      </a:cubicBezTo>
                      <a:cubicBezTo>
                        <a:pt x="2788" y="9116"/>
                        <a:pt x="4038" y="9588"/>
                        <a:pt x="5257" y="9588"/>
                      </a:cubicBezTo>
                      <a:cubicBezTo>
                        <a:pt x="6491" y="9588"/>
                        <a:pt x="7710" y="9131"/>
                        <a:pt x="8639" y="8186"/>
                      </a:cubicBezTo>
                      <a:cubicBezTo>
                        <a:pt x="10513" y="6312"/>
                        <a:pt x="10513" y="3265"/>
                        <a:pt x="8639" y="1406"/>
                      </a:cubicBezTo>
                      <a:cubicBezTo>
                        <a:pt x="7710" y="469"/>
                        <a:pt x="6483" y="1"/>
                        <a:pt x="5255" y="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2"/>
                    </a:gs>
                    <a:gs pos="78000">
                      <a:schemeClr val="lt1"/>
                    </a:gs>
                    <a:gs pos="100000">
                      <a:schemeClr val="lt1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969" name="Google Shape;1969;p49"/>
              <p:cNvGrpSpPr/>
              <p:nvPr/>
            </p:nvGrpSpPr>
            <p:grpSpPr>
              <a:xfrm>
                <a:off x="2022774" y="671500"/>
                <a:ext cx="196674" cy="196585"/>
                <a:chOff x="1101075" y="2142375"/>
                <a:chExt cx="439200" cy="439100"/>
              </a:xfrm>
            </p:grpSpPr>
            <p:sp>
              <p:nvSpPr>
                <p:cNvPr id="1970" name="Google Shape;1970;p49"/>
                <p:cNvSpPr/>
                <p:nvPr/>
              </p:nvSpPr>
              <p:spPr>
                <a:xfrm>
                  <a:off x="1101075" y="2142375"/>
                  <a:ext cx="439200" cy="439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8" h="17564" extrusionOk="0">
                      <a:moveTo>
                        <a:pt x="8792" y="1291"/>
                      </a:moveTo>
                      <a:cubicBezTo>
                        <a:pt x="10711" y="1291"/>
                        <a:pt x="12631" y="2008"/>
                        <a:pt x="14094" y="3501"/>
                      </a:cubicBezTo>
                      <a:cubicBezTo>
                        <a:pt x="15526" y="4902"/>
                        <a:pt x="16303" y="6807"/>
                        <a:pt x="16303" y="8803"/>
                      </a:cubicBezTo>
                      <a:cubicBezTo>
                        <a:pt x="16303" y="10814"/>
                        <a:pt x="15526" y="12688"/>
                        <a:pt x="14094" y="14120"/>
                      </a:cubicBezTo>
                      <a:cubicBezTo>
                        <a:pt x="12692" y="15552"/>
                        <a:pt x="10788" y="16329"/>
                        <a:pt x="8792" y="16329"/>
                      </a:cubicBezTo>
                      <a:cubicBezTo>
                        <a:pt x="6780" y="16329"/>
                        <a:pt x="4906" y="15552"/>
                        <a:pt x="3474" y="14120"/>
                      </a:cubicBezTo>
                      <a:cubicBezTo>
                        <a:pt x="2042" y="12718"/>
                        <a:pt x="1265" y="10814"/>
                        <a:pt x="1265" y="8803"/>
                      </a:cubicBezTo>
                      <a:cubicBezTo>
                        <a:pt x="1265" y="6807"/>
                        <a:pt x="2042" y="4918"/>
                        <a:pt x="3474" y="3501"/>
                      </a:cubicBezTo>
                      <a:cubicBezTo>
                        <a:pt x="4937" y="2023"/>
                        <a:pt x="6857" y="1291"/>
                        <a:pt x="8792" y="1291"/>
                      </a:cubicBezTo>
                      <a:close/>
                      <a:moveTo>
                        <a:pt x="8784" y="0"/>
                      </a:moveTo>
                      <a:cubicBezTo>
                        <a:pt x="6537" y="0"/>
                        <a:pt x="4289" y="857"/>
                        <a:pt x="2575" y="2571"/>
                      </a:cubicBezTo>
                      <a:cubicBezTo>
                        <a:pt x="915" y="4232"/>
                        <a:pt x="1" y="6441"/>
                        <a:pt x="1" y="8788"/>
                      </a:cubicBezTo>
                      <a:cubicBezTo>
                        <a:pt x="1" y="11134"/>
                        <a:pt x="915" y="13343"/>
                        <a:pt x="2575" y="15004"/>
                      </a:cubicBezTo>
                      <a:cubicBezTo>
                        <a:pt x="4236" y="16649"/>
                        <a:pt x="6445" y="17563"/>
                        <a:pt x="8792" y="17563"/>
                      </a:cubicBezTo>
                      <a:cubicBezTo>
                        <a:pt x="11123" y="17563"/>
                        <a:pt x="13332" y="16649"/>
                        <a:pt x="14993" y="15004"/>
                      </a:cubicBezTo>
                      <a:cubicBezTo>
                        <a:pt x="16653" y="13343"/>
                        <a:pt x="17568" y="11134"/>
                        <a:pt x="17568" y="8788"/>
                      </a:cubicBezTo>
                      <a:cubicBezTo>
                        <a:pt x="17568" y="6441"/>
                        <a:pt x="16653" y="4232"/>
                        <a:pt x="14993" y="2571"/>
                      </a:cubicBezTo>
                      <a:cubicBezTo>
                        <a:pt x="13279" y="857"/>
                        <a:pt x="11031" y="0"/>
                        <a:pt x="878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2"/>
                    </a:gs>
                    <a:gs pos="78000">
                      <a:schemeClr val="lt1"/>
                    </a:gs>
                    <a:gs pos="100000">
                      <a:schemeClr val="lt1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71" name="Google Shape;1971;p49"/>
                <p:cNvSpPr/>
                <p:nvPr/>
              </p:nvSpPr>
              <p:spPr>
                <a:xfrm>
                  <a:off x="1189450" y="2242350"/>
                  <a:ext cx="262850" cy="23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14" h="9588" extrusionOk="0">
                      <a:moveTo>
                        <a:pt x="5257" y="1269"/>
                      </a:moveTo>
                      <a:cubicBezTo>
                        <a:pt x="6171" y="1269"/>
                        <a:pt x="7054" y="1604"/>
                        <a:pt x="7771" y="2290"/>
                      </a:cubicBezTo>
                      <a:cubicBezTo>
                        <a:pt x="9127" y="3692"/>
                        <a:pt x="9127" y="5931"/>
                        <a:pt x="7771" y="7302"/>
                      </a:cubicBezTo>
                      <a:cubicBezTo>
                        <a:pt x="7070" y="7988"/>
                        <a:pt x="6159" y="8331"/>
                        <a:pt x="5253" y="8331"/>
                      </a:cubicBezTo>
                      <a:cubicBezTo>
                        <a:pt x="4346" y="8331"/>
                        <a:pt x="3444" y="7988"/>
                        <a:pt x="2758" y="7302"/>
                      </a:cubicBezTo>
                      <a:cubicBezTo>
                        <a:pt x="1387" y="5916"/>
                        <a:pt x="1387" y="3661"/>
                        <a:pt x="2758" y="2290"/>
                      </a:cubicBezTo>
                      <a:cubicBezTo>
                        <a:pt x="3444" y="1604"/>
                        <a:pt x="4342" y="1269"/>
                        <a:pt x="5257" y="1269"/>
                      </a:cubicBezTo>
                      <a:close/>
                      <a:moveTo>
                        <a:pt x="5255" y="1"/>
                      </a:moveTo>
                      <a:cubicBezTo>
                        <a:pt x="4026" y="1"/>
                        <a:pt x="2796" y="469"/>
                        <a:pt x="1859" y="1406"/>
                      </a:cubicBezTo>
                      <a:cubicBezTo>
                        <a:pt x="0" y="3265"/>
                        <a:pt x="0" y="6312"/>
                        <a:pt x="1859" y="8186"/>
                      </a:cubicBezTo>
                      <a:cubicBezTo>
                        <a:pt x="2788" y="9116"/>
                        <a:pt x="4038" y="9588"/>
                        <a:pt x="5257" y="9588"/>
                      </a:cubicBezTo>
                      <a:cubicBezTo>
                        <a:pt x="6491" y="9588"/>
                        <a:pt x="7710" y="9131"/>
                        <a:pt x="8639" y="8186"/>
                      </a:cubicBezTo>
                      <a:cubicBezTo>
                        <a:pt x="10513" y="6312"/>
                        <a:pt x="10513" y="3265"/>
                        <a:pt x="8639" y="1406"/>
                      </a:cubicBezTo>
                      <a:cubicBezTo>
                        <a:pt x="7710" y="469"/>
                        <a:pt x="6483" y="1"/>
                        <a:pt x="5255" y="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2"/>
                    </a:gs>
                    <a:gs pos="78000">
                      <a:schemeClr val="lt1"/>
                    </a:gs>
                    <a:gs pos="100000">
                      <a:schemeClr val="lt1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grpSp>
        <p:nvGrpSpPr>
          <p:cNvPr id="1972" name="Google Shape;1972;p49"/>
          <p:cNvGrpSpPr/>
          <p:nvPr/>
        </p:nvGrpSpPr>
        <p:grpSpPr>
          <a:xfrm>
            <a:off x="4571996" y="2268220"/>
            <a:ext cx="5022035" cy="4764449"/>
            <a:chOff x="4571996" y="2268220"/>
            <a:chExt cx="5022035" cy="4764449"/>
          </a:xfrm>
        </p:grpSpPr>
        <p:pic>
          <p:nvPicPr>
            <p:cNvPr id="1973" name="Google Shape;1973;p49"/>
            <p:cNvPicPr preferRelativeResize="0"/>
            <p:nvPr/>
          </p:nvPicPr>
          <p:blipFill rotWithShape="1">
            <a:blip r:embed="rId3">
              <a:alphaModFix/>
            </a:blip>
            <a:srcRect l="16960" t="24718" r="7121" b="26177"/>
            <a:stretch/>
          </p:blipFill>
          <p:spPr>
            <a:xfrm flipH="1">
              <a:off x="5978271" y="3376950"/>
              <a:ext cx="3615750" cy="275962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974" name="Google Shape;1974;p49"/>
            <p:cNvGrpSpPr/>
            <p:nvPr/>
          </p:nvGrpSpPr>
          <p:grpSpPr>
            <a:xfrm rot="10800000">
              <a:off x="4571996" y="2268220"/>
              <a:ext cx="5022035" cy="4764449"/>
              <a:chOff x="-494406" y="-1584825"/>
              <a:chExt cx="4397193" cy="4171657"/>
            </a:xfrm>
          </p:grpSpPr>
          <p:grpSp>
            <p:nvGrpSpPr>
              <p:cNvPr id="1975" name="Google Shape;1975;p49"/>
              <p:cNvGrpSpPr/>
              <p:nvPr/>
            </p:nvGrpSpPr>
            <p:grpSpPr>
              <a:xfrm>
                <a:off x="245875" y="-51824"/>
                <a:ext cx="208200" cy="1824700"/>
                <a:chOff x="1040050" y="3812126"/>
                <a:chExt cx="208200" cy="1824700"/>
              </a:xfrm>
            </p:grpSpPr>
            <p:sp>
              <p:nvSpPr>
                <p:cNvPr id="1976" name="Google Shape;1976;p49"/>
                <p:cNvSpPr/>
                <p:nvPr/>
              </p:nvSpPr>
              <p:spPr>
                <a:xfrm>
                  <a:off x="1040050" y="3812126"/>
                  <a:ext cx="12550" cy="1824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6" h="27731" extrusionOk="0">
                      <a:moveTo>
                        <a:pt x="1" y="1"/>
                      </a:moveTo>
                      <a:lnTo>
                        <a:pt x="1" y="27730"/>
                      </a:lnTo>
                      <a:lnTo>
                        <a:pt x="305" y="27730"/>
                      </a:lnTo>
                      <a:lnTo>
                        <a:pt x="305" y="1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9900FF">
                        <a:alpha val="46666"/>
                        <a:alpha val="46820"/>
                      </a:srgbClr>
                    </a:gs>
                    <a:gs pos="100000">
                      <a:srgbClr val="FFFFFF">
                        <a:alpha val="0"/>
                        <a:alpha val="4682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77" name="Google Shape;1977;p49"/>
                <p:cNvSpPr/>
                <p:nvPr/>
              </p:nvSpPr>
              <p:spPr>
                <a:xfrm>
                  <a:off x="1235741" y="3812126"/>
                  <a:ext cx="12509" cy="1824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5" h="27731" extrusionOk="0">
                      <a:moveTo>
                        <a:pt x="0" y="1"/>
                      </a:moveTo>
                      <a:lnTo>
                        <a:pt x="0" y="27730"/>
                      </a:lnTo>
                      <a:lnTo>
                        <a:pt x="305" y="27730"/>
                      </a:lnTo>
                      <a:lnTo>
                        <a:pt x="305" y="1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lt2">
                        <a:alpha val="46820"/>
                      </a:schemeClr>
                    </a:gs>
                    <a:gs pos="78000">
                      <a:schemeClr val="lt1">
                        <a:alpha val="46820"/>
                      </a:schemeClr>
                    </a:gs>
                    <a:gs pos="100000">
                      <a:schemeClr val="lt1">
                        <a:alpha val="4682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978" name="Google Shape;1978;p49"/>
              <p:cNvGrpSpPr/>
              <p:nvPr/>
            </p:nvGrpSpPr>
            <p:grpSpPr>
              <a:xfrm rot="-8100000">
                <a:off x="540898" y="-1172741"/>
                <a:ext cx="2552124" cy="3347490"/>
                <a:chOff x="2976325" y="908175"/>
                <a:chExt cx="4028179" cy="5283555"/>
              </a:xfrm>
            </p:grpSpPr>
            <p:sp>
              <p:nvSpPr>
                <p:cNvPr id="1979" name="Google Shape;1979;p49"/>
                <p:cNvSpPr/>
                <p:nvPr/>
              </p:nvSpPr>
              <p:spPr>
                <a:xfrm>
                  <a:off x="2976325" y="930036"/>
                  <a:ext cx="4006263" cy="47492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678" h="115794" extrusionOk="0">
                      <a:moveTo>
                        <a:pt x="97449" y="0"/>
                      </a:moveTo>
                      <a:lnTo>
                        <a:pt x="76805" y="20645"/>
                      </a:lnTo>
                      <a:lnTo>
                        <a:pt x="76744" y="20691"/>
                      </a:lnTo>
                      <a:lnTo>
                        <a:pt x="76744" y="35927"/>
                      </a:lnTo>
                      <a:lnTo>
                        <a:pt x="63107" y="49563"/>
                      </a:lnTo>
                      <a:lnTo>
                        <a:pt x="63077" y="49608"/>
                      </a:lnTo>
                      <a:lnTo>
                        <a:pt x="63077" y="56571"/>
                      </a:lnTo>
                      <a:lnTo>
                        <a:pt x="61005" y="58659"/>
                      </a:lnTo>
                      <a:lnTo>
                        <a:pt x="61005" y="62407"/>
                      </a:lnTo>
                      <a:lnTo>
                        <a:pt x="52473" y="70939"/>
                      </a:lnTo>
                      <a:lnTo>
                        <a:pt x="52412" y="70969"/>
                      </a:lnTo>
                      <a:lnTo>
                        <a:pt x="52412" y="78541"/>
                      </a:lnTo>
                      <a:lnTo>
                        <a:pt x="46912" y="84057"/>
                      </a:lnTo>
                      <a:lnTo>
                        <a:pt x="46912" y="89633"/>
                      </a:lnTo>
                      <a:lnTo>
                        <a:pt x="33123" y="103406"/>
                      </a:lnTo>
                      <a:lnTo>
                        <a:pt x="12174" y="103406"/>
                      </a:lnTo>
                      <a:lnTo>
                        <a:pt x="0" y="115565"/>
                      </a:lnTo>
                      <a:lnTo>
                        <a:pt x="229" y="115793"/>
                      </a:lnTo>
                      <a:lnTo>
                        <a:pt x="12280" y="103711"/>
                      </a:lnTo>
                      <a:lnTo>
                        <a:pt x="33245" y="103711"/>
                      </a:lnTo>
                      <a:lnTo>
                        <a:pt x="47155" y="89801"/>
                      </a:lnTo>
                      <a:lnTo>
                        <a:pt x="47216" y="89770"/>
                      </a:lnTo>
                      <a:lnTo>
                        <a:pt x="47216" y="84179"/>
                      </a:lnTo>
                      <a:lnTo>
                        <a:pt x="52732" y="78663"/>
                      </a:lnTo>
                      <a:lnTo>
                        <a:pt x="52732" y="71106"/>
                      </a:lnTo>
                      <a:lnTo>
                        <a:pt x="61264" y="62574"/>
                      </a:lnTo>
                      <a:lnTo>
                        <a:pt x="61310" y="62513"/>
                      </a:lnTo>
                      <a:lnTo>
                        <a:pt x="61310" y="58780"/>
                      </a:lnTo>
                      <a:lnTo>
                        <a:pt x="63382" y="56708"/>
                      </a:lnTo>
                      <a:lnTo>
                        <a:pt x="63382" y="49730"/>
                      </a:lnTo>
                      <a:lnTo>
                        <a:pt x="77018" y="36109"/>
                      </a:lnTo>
                      <a:lnTo>
                        <a:pt x="77048" y="36064"/>
                      </a:lnTo>
                      <a:lnTo>
                        <a:pt x="77048" y="20828"/>
                      </a:lnTo>
                      <a:lnTo>
                        <a:pt x="97678" y="198"/>
                      </a:lnTo>
                      <a:lnTo>
                        <a:pt x="97449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dk2"/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80" name="Google Shape;1980;p49"/>
                <p:cNvSpPr/>
                <p:nvPr/>
              </p:nvSpPr>
              <p:spPr>
                <a:xfrm>
                  <a:off x="3934943" y="908175"/>
                  <a:ext cx="2925190" cy="30576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320" h="74550" extrusionOk="0">
                      <a:moveTo>
                        <a:pt x="71091" y="0"/>
                      </a:moveTo>
                      <a:lnTo>
                        <a:pt x="59679" y="11397"/>
                      </a:lnTo>
                      <a:lnTo>
                        <a:pt x="54895" y="11397"/>
                      </a:lnTo>
                      <a:lnTo>
                        <a:pt x="41015" y="25307"/>
                      </a:lnTo>
                      <a:lnTo>
                        <a:pt x="40954" y="25337"/>
                      </a:lnTo>
                      <a:lnTo>
                        <a:pt x="40954" y="42325"/>
                      </a:lnTo>
                      <a:lnTo>
                        <a:pt x="31767" y="51528"/>
                      </a:lnTo>
                      <a:lnTo>
                        <a:pt x="31721" y="51574"/>
                      </a:lnTo>
                      <a:lnTo>
                        <a:pt x="31721" y="59237"/>
                      </a:lnTo>
                      <a:lnTo>
                        <a:pt x="22824" y="68135"/>
                      </a:lnTo>
                      <a:lnTo>
                        <a:pt x="6186" y="68135"/>
                      </a:lnTo>
                      <a:lnTo>
                        <a:pt x="0" y="74321"/>
                      </a:lnTo>
                      <a:lnTo>
                        <a:pt x="229" y="74549"/>
                      </a:lnTo>
                      <a:lnTo>
                        <a:pt x="6323" y="68455"/>
                      </a:lnTo>
                      <a:lnTo>
                        <a:pt x="22945" y="68455"/>
                      </a:lnTo>
                      <a:lnTo>
                        <a:pt x="31980" y="59420"/>
                      </a:lnTo>
                      <a:lnTo>
                        <a:pt x="32026" y="59374"/>
                      </a:lnTo>
                      <a:lnTo>
                        <a:pt x="32026" y="51695"/>
                      </a:lnTo>
                      <a:lnTo>
                        <a:pt x="41229" y="42508"/>
                      </a:lnTo>
                      <a:lnTo>
                        <a:pt x="41259" y="42463"/>
                      </a:lnTo>
                      <a:lnTo>
                        <a:pt x="41259" y="25475"/>
                      </a:lnTo>
                      <a:lnTo>
                        <a:pt x="55032" y="11732"/>
                      </a:lnTo>
                      <a:lnTo>
                        <a:pt x="59786" y="11732"/>
                      </a:lnTo>
                      <a:lnTo>
                        <a:pt x="71320" y="213"/>
                      </a:lnTo>
                      <a:lnTo>
                        <a:pt x="71091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dk2"/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81" name="Google Shape;1981;p49"/>
                <p:cNvSpPr/>
                <p:nvPr/>
              </p:nvSpPr>
              <p:spPr>
                <a:xfrm>
                  <a:off x="3851189" y="1072525"/>
                  <a:ext cx="3153315" cy="51192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882" h="124813" extrusionOk="0">
                      <a:moveTo>
                        <a:pt x="76668" y="0"/>
                      </a:moveTo>
                      <a:lnTo>
                        <a:pt x="63260" y="13408"/>
                      </a:lnTo>
                      <a:cubicBezTo>
                        <a:pt x="62879" y="13789"/>
                        <a:pt x="62879" y="14398"/>
                        <a:pt x="63260" y="14779"/>
                      </a:cubicBezTo>
                      <a:lnTo>
                        <a:pt x="69857" y="21376"/>
                      </a:lnTo>
                      <a:cubicBezTo>
                        <a:pt x="70116" y="21620"/>
                        <a:pt x="70116" y="22046"/>
                        <a:pt x="69857" y="22305"/>
                      </a:cubicBezTo>
                      <a:lnTo>
                        <a:pt x="46546" y="45616"/>
                      </a:lnTo>
                      <a:cubicBezTo>
                        <a:pt x="46417" y="45738"/>
                        <a:pt x="46245" y="45799"/>
                        <a:pt x="46074" y="45799"/>
                      </a:cubicBezTo>
                      <a:cubicBezTo>
                        <a:pt x="45903" y="45799"/>
                        <a:pt x="45731" y="45738"/>
                        <a:pt x="45602" y="45616"/>
                      </a:cubicBezTo>
                      <a:lnTo>
                        <a:pt x="39020" y="39019"/>
                      </a:lnTo>
                      <a:cubicBezTo>
                        <a:pt x="38822" y="38836"/>
                        <a:pt x="38593" y="38745"/>
                        <a:pt x="38334" y="38745"/>
                      </a:cubicBezTo>
                      <a:cubicBezTo>
                        <a:pt x="38060" y="38745"/>
                        <a:pt x="37831" y="38836"/>
                        <a:pt x="37649" y="39019"/>
                      </a:cubicBezTo>
                      <a:lnTo>
                        <a:pt x="23357" y="53311"/>
                      </a:lnTo>
                      <a:cubicBezTo>
                        <a:pt x="22976" y="53691"/>
                        <a:pt x="22976" y="54301"/>
                        <a:pt x="23357" y="54682"/>
                      </a:cubicBezTo>
                      <a:lnTo>
                        <a:pt x="40833" y="72142"/>
                      </a:lnTo>
                      <a:cubicBezTo>
                        <a:pt x="40939" y="72279"/>
                        <a:pt x="41016" y="72432"/>
                        <a:pt x="41016" y="72614"/>
                      </a:cubicBezTo>
                      <a:cubicBezTo>
                        <a:pt x="41016" y="72812"/>
                        <a:pt x="40955" y="72965"/>
                        <a:pt x="40833" y="73102"/>
                      </a:cubicBezTo>
                      <a:lnTo>
                        <a:pt x="27090" y="86830"/>
                      </a:lnTo>
                      <a:cubicBezTo>
                        <a:pt x="26907" y="87028"/>
                        <a:pt x="26816" y="87256"/>
                        <a:pt x="26816" y="87515"/>
                      </a:cubicBezTo>
                      <a:lnTo>
                        <a:pt x="26816" y="96276"/>
                      </a:lnTo>
                      <a:cubicBezTo>
                        <a:pt x="26816" y="96459"/>
                        <a:pt x="26755" y="96611"/>
                        <a:pt x="26618" y="96748"/>
                      </a:cubicBezTo>
                      <a:lnTo>
                        <a:pt x="13225" y="110140"/>
                      </a:lnTo>
                      <a:cubicBezTo>
                        <a:pt x="13103" y="110270"/>
                        <a:pt x="12940" y="110335"/>
                        <a:pt x="12772" y="110335"/>
                      </a:cubicBezTo>
                      <a:cubicBezTo>
                        <a:pt x="12604" y="110335"/>
                        <a:pt x="12433" y="110270"/>
                        <a:pt x="12296" y="110140"/>
                      </a:cubicBezTo>
                      <a:lnTo>
                        <a:pt x="7618" y="105448"/>
                      </a:lnTo>
                      <a:cubicBezTo>
                        <a:pt x="7428" y="105257"/>
                        <a:pt x="7180" y="105162"/>
                        <a:pt x="6933" y="105162"/>
                      </a:cubicBezTo>
                      <a:cubicBezTo>
                        <a:pt x="6685" y="105162"/>
                        <a:pt x="6438" y="105257"/>
                        <a:pt x="6247" y="105448"/>
                      </a:cubicBezTo>
                      <a:lnTo>
                        <a:pt x="381" y="111314"/>
                      </a:lnTo>
                      <a:cubicBezTo>
                        <a:pt x="1" y="111695"/>
                        <a:pt x="1" y="112304"/>
                        <a:pt x="381" y="112685"/>
                      </a:cubicBezTo>
                      <a:lnTo>
                        <a:pt x="5059" y="117378"/>
                      </a:lnTo>
                      <a:cubicBezTo>
                        <a:pt x="5181" y="117515"/>
                        <a:pt x="5257" y="117667"/>
                        <a:pt x="5257" y="117850"/>
                      </a:cubicBezTo>
                      <a:cubicBezTo>
                        <a:pt x="5257" y="118048"/>
                        <a:pt x="5196" y="118200"/>
                        <a:pt x="5059" y="118322"/>
                      </a:cubicBezTo>
                      <a:lnTo>
                        <a:pt x="3231" y="120150"/>
                      </a:lnTo>
                      <a:cubicBezTo>
                        <a:pt x="2850" y="120531"/>
                        <a:pt x="2850" y="121141"/>
                        <a:pt x="3231" y="121522"/>
                      </a:cubicBezTo>
                      <a:lnTo>
                        <a:pt x="5059" y="123365"/>
                      </a:lnTo>
                      <a:cubicBezTo>
                        <a:pt x="5333" y="123609"/>
                        <a:pt x="5333" y="124020"/>
                        <a:pt x="5059" y="124295"/>
                      </a:cubicBezTo>
                      <a:cubicBezTo>
                        <a:pt x="4914" y="124432"/>
                        <a:pt x="4754" y="124489"/>
                        <a:pt x="4602" y="124489"/>
                      </a:cubicBezTo>
                      <a:cubicBezTo>
                        <a:pt x="4449" y="124489"/>
                        <a:pt x="4305" y="124432"/>
                        <a:pt x="4190" y="124340"/>
                      </a:cubicBezTo>
                      <a:cubicBezTo>
                        <a:pt x="3962" y="124173"/>
                        <a:pt x="3825" y="123838"/>
                        <a:pt x="4038" y="123487"/>
                      </a:cubicBezTo>
                      <a:lnTo>
                        <a:pt x="3764" y="123335"/>
                      </a:lnTo>
                      <a:lnTo>
                        <a:pt x="3764" y="123335"/>
                      </a:lnTo>
                      <a:cubicBezTo>
                        <a:pt x="3459" y="123838"/>
                        <a:pt x="3672" y="124356"/>
                        <a:pt x="3992" y="124599"/>
                      </a:cubicBezTo>
                      <a:cubicBezTo>
                        <a:pt x="4175" y="124736"/>
                        <a:pt x="4373" y="124813"/>
                        <a:pt x="4602" y="124813"/>
                      </a:cubicBezTo>
                      <a:cubicBezTo>
                        <a:pt x="4830" y="124813"/>
                        <a:pt x="5059" y="124736"/>
                        <a:pt x="5272" y="124477"/>
                      </a:cubicBezTo>
                      <a:cubicBezTo>
                        <a:pt x="5455" y="124295"/>
                        <a:pt x="5562" y="124066"/>
                        <a:pt x="5562" y="123792"/>
                      </a:cubicBezTo>
                      <a:cubicBezTo>
                        <a:pt x="5562" y="123533"/>
                        <a:pt x="5455" y="123304"/>
                        <a:pt x="5272" y="123106"/>
                      </a:cubicBezTo>
                      <a:lnTo>
                        <a:pt x="3444" y="121278"/>
                      </a:lnTo>
                      <a:cubicBezTo>
                        <a:pt x="3170" y="121034"/>
                        <a:pt x="3170" y="120623"/>
                        <a:pt x="3444" y="120349"/>
                      </a:cubicBezTo>
                      <a:lnTo>
                        <a:pt x="5272" y="118520"/>
                      </a:lnTo>
                      <a:cubicBezTo>
                        <a:pt x="5455" y="118337"/>
                        <a:pt x="5562" y="118094"/>
                        <a:pt x="5562" y="117835"/>
                      </a:cubicBezTo>
                      <a:cubicBezTo>
                        <a:pt x="5562" y="117576"/>
                        <a:pt x="5455" y="117332"/>
                        <a:pt x="5272" y="117149"/>
                      </a:cubicBezTo>
                      <a:lnTo>
                        <a:pt x="579" y="112456"/>
                      </a:lnTo>
                      <a:cubicBezTo>
                        <a:pt x="320" y="112213"/>
                        <a:pt x="320" y="111801"/>
                        <a:pt x="579" y="111527"/>
                      </a:cubicBezTo>
                      <a:lnTo>
                        <a:pt x="6445" y="105661"/>
                      </a:lnTo>
                      <a:cubicBezTo>
                        <a:pt x="6575" y="105532"/>
                        <a:pt x="6742" y="105467"/>
                        <a:pt x="6912" y="105467"/>
                      </a:cubicBezTo>
                      <a:cubicBezTo>
                        <a:pt x="7081" y="105467"/>
                        <a:pt x="7253" y="105532"/>
                        <a:pt x="7390" y="105661"/>
                      </a:cubicBezTo>
                      <a:lnTo>
                        <a:pt x="12067" y="110354"/>
                      </a:lnTo>
                      <a:cubicBezTo>
                        <a:pt x="12265" y="110537"/>
                        <a:pt x="12494" y="110643"/>
                        <a:pt x="12753" y="110643"/>
                      </a:cubicBezTo>
                      <a:cubicBezTo>
                        <a:pt x="13027" y="110643"/>
                        <a:pt x="13256" y="110537"/>
                        <a:pt x="13439" y="110354"/>
                      </a:cubicBezTo>
                      <a:lnTo>
                        <a:pt x="26831" y="96961"/>
                      </a:lnTo>
                      <a:cubicBezTo>
                        <a:pt x="27014" y="96779"/>
                        <a:pt x="27120" y="96550"/>
                        <a:pt x="27120" y="96276"/>
                      </a:cubicBezTo>
                      <a:lnTo>
                        <a:pt x="27120" y="87469"/>
                      </a:lnTo>
                      <a:cubicBezTo>
                        <a:pt x="27120" y="87287"/>
                        <a:pt x="27166" y="87134"/>
                        <a:pt x="27303" y="86997"/>
                      </a:cubicBezTo>
                      <a:lnTo>
                        <a:pt x="41031" y="73270"/>
                      </a:lnTo>
                      <a:cubicBezTo>
                        <a:pt x="41412" y="72889"/>
                        <a:pt x="41412" y="72279"/>
                        <a:pt x="41031" y="71898"/>
                      </a:cubicBezTo>
                      <a:lnTo>
                        <a:pt x="23571" y="54438"/>
                      </a:lnTo>
                      <a:cubicBezTo>
                        <a:pt x="23312" y="54194"/>
                        <a:pt x="23312" y="53768"/>
                        <a:pt x="23571" y="53509"/>
                      </a:cubicBezTo>
                      <a:lnTo>
                        <a:pt x="37862" y="39217"/>
                      </a:lnTo>
                      <a:cubicBezTo>
                        <a:pt x="37984" y="39095"/>
                        <a:pt x="38155" y="39035"/>
                        <a:pt x="38327" y="39035"/>
                      </a:cubicBezTo>
                      <a:cubicBezTo>
                        <a:pt x="38498" y="39035"/>
                        <a:pt x="38669" y="39095"/>
                        <a:pt x="38791" y="39217"/>
                      </a:cubicBezTo>
                      <a:lnTo>
                        <a:pt x="45373" y="45830"/>
                      </a:lnTo>
                      <a:cubicBezTo>
                        <a:pt x="45571" y="46013"/>
                        <a:pt x="45800" y="46119"/>
                        <a:pt x="46059" y="46119"/>
                      </a:cubicBezTo>
                      <a:cubicBezTo>
                        <a:pt x="46333" y="46119"/>
                        <a:pt x="46562" y="46013"/>
                        <a:pt x="46744" y="45830"/>
                      </a:cubicBezTo>
                      <a:lnTo>
                        <a:pt x="70055" y="22519"/>
                      </a:lnTo>
                      <a:cubicBezTo>
                        <a:pt x="70436" y="22138"/>
                        <a:pt x="70436" y="21528"/>
                        <a:pt x="70055" y="21148"/>
                      </a:cubicBezTo>
                      <a:lnTo>
                        <a:pt x="63473" y="14550"/>
                      </a:lnTo>
                      <a:cubicBezTo>
                        <a:pt x="63199" y="14307"/>
                        <a:pt x="63199" y="13895"/>
                        <a:pt x="63473" y="13621"/>
                      </a:cubicBezTo>
                      <a:lnTo>
                        <a:pt x="76881" y="213"/>
                      </a:lnTo>
                      <a:lnTo>
                        <a:pt x="76668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lt2"/>
                    </a:gs>
                    <a:gs pos="78000">
                      <a:schemeClr val="lt1"/>
                    </a:gs>
                    <a:gs pos="100000">
                      <a:schemeClr val="lt1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982" name="Google Shape;1982;p49"/>
              <p:cNvGrpSpPr/>
              <p:nvPr/>
            </p:nvGrpSpPr>
            <p:grpSpPr>
              <a:xfrm>
                <a:off x="-1" y="621223"/>
                <a:ext cx="699940" cy="478601"/>
                <a:chOff x="39722" y="4349021"/>
                <a:chExt cx="1061964" cy="726143"/>
              </a:xfrm>
            </p:grpSpPr>
            <p:grpSp>
              <p:nvGrpSpPr>
                <p:cNvPr id="1983" name="Google Shape;1983;p49"/>
                <p:cNvGrpSpPr/>
                <p:nvPr/>
              </p:nvGrpSpPr>
              <p:grpSpPr>
                <a:xfrm rot="2700000">
                  <a:off x="140502" y="4460924"/>
                  <a:ext cx="524584" cy="502337"/>
                  <a:chOff x="1189791" y="-1767331"/>
                  <a:chExt cx="904284" cy="865933"/>
                </a:xfrm>
              </p:grpSpPr>
              <p:sp>
                <p:nvSpPr>
                  <p:cNvPr id="1984" name="Google Shape;1984;p49"/>
                  <p:cNvSpPr/>
                  <p:nvPr/>
                </p:nvSpPr>
                <p:spPr>
                  <a:xfrm>
                    <a:off x="1189791" y="-1767331"/>
                    <a:ext cx="904284" cy="86593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6902" h="35337" extrusionOk="0">
                        <a:moveTo>
                          <a:pt x="18449" y="1"/>
                        </a:moveTo>
                        <a:cubicBezTo>
                          <a:pt x="16409" y="1"/>
                          <a:pt x="14368" y="778"/>
                          <a:pt x="12814" y="2332"/>
                        </a:cubicBezTo>
                        <a:lnTo>
                          <a:pt x="3108" y="12037"/>
                        </a:lnTo>
                        <a:cubicBezTo>
                          <a:pt x="0" y="15145"/>
                          <a:pt x="0" y="20189"/>
                          <a:pt x="3108" y="23297"/>
                        </a:cubicBezTo>
                        <a:lnTo>
                          <a:pt x="12814" y="33017"/>
                        </a:lnTo>
                        <a:cubicBezTo>
                          <a:pt x="14368" y="34564"/>
                          <a:pt x="16405" y="35337"/>
                          <a:pt x="18443" y="35337"/>
                        </a:cubicBezTo>
                        <a:cubicBezTo>
                          <a:pt x="20481" y="35337"/>
                          <a:pt x="22519" y="34564"/>
                          <a:pt x="24073" y="33017"/>
                        </a:cubicBezTo>
                        <a:lnTo>
                          <a:pt x="33794" y="23297"/>
                        </a:lnTo>
                        <a:cubicBezTo>
                          <a:pt x="36902" y="20189"/>
                          <a:pt x="36902" y="15145"/>
                          <a:pt x="33794" y="12037"/>
                        </a:cubicBezTo>
                        <a:lnTo>
                          <a:pt x="24073" y="2332"/>
                        </a:lnTo>
                        <a:cubicBezTo>
                          <a:pt x="22527" y="778"/>
                          <a:pt x="20489" y="1"/>
                          <a:pt x="18449" y="1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lt1"/>
                      </a:gs>
                      <a:gs pos="18000">
                        <a:schemeClr val="lt1"/>
                      </a:gs>
                      <a:gs pos="56000">
                        <a:srgbClr val="FFFFFF">
                          <a:alpha val="0"/>
                        </a:srgbClr>
                      </a:gs>
                      <a:gs pos="74000">
                        <a:schemeClr val="lt1"/>
                      </a:gs>
                      <a:gs pos="100000">
                        <a:srgbClr val="9900FF">
                          <a:alpha val="28627"/>
                        </a:srgb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grpSp>
                <p:nvGrpSpPr>
                  <p:cNvPr id="1985" name="Google Shape;1985;p49"/>
                  <p:cNvGrpSpPr/>
                  <p:nvPr/>
                </p:nvGrpSpPr>
                <p:grpSpPr>
                  <a:xfrm>
                    <a:off x="1232795" y="-1740829"/>
                    <a:ext cx="717621" cy="717392"/>
                    <a:chOff x="1483457" y="3953671"/>
                    <a:chExt cx="717621" cy="717392"/>
                  </a:xfrm>
                </p:grpSpPr>
                <p:sp>
                  <p:nvSpPr>
                    <p:cNvPr id="1986" name="Google Shape;1986;p49"/>
                    <p:cNvSpPr/>
                    <p:nvPr/>
                  </p:nvSpPr>
                  <p:spPr>
                    <a:xfrm>
                      <a:off x="1483457" y="4257265"/>
                      <a:ext cx="413799" cy="4137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7121" h="27121" extrusionOk="0">
                          <a:moveTo>
                            <a:pt x="381" y="1"/>
                          </a:moveTo>
                          <a:lnTo>
                            <a:pt x="0" y="382"/>
                          </a:lnTo>
                          <a:lnTo>
                            <a:pt x="26739" y="27121"/>
                          </a:lnTo>
                          <a:lnTo>
                            <a:pt x="27120" y="26740"/>
                          </a:lnTo>
                          <a:lnTo>
                            <a:pt x="381" y="1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9900FF">
                            <a:alpha val="46666"/>
                            <a:alpha val="46820"/>
                          </a:srgbClr>
                        </a:gs>
                        <a:gs pos="100000">
                          <a:srgbClr val="FFFFFF">
                            <a:alpha val="0"/>
                            <a:alpha val="46820"/>
                          </a:srgbClr>
                        </a:gs>
                      </a:gsLst>
                      <a:lin ang="5400700" scaled="0"/>
                    </a:gra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987" name="Google Shape;1987;p49"/>
                    <p:cNvSpPr/>
                    <p:nvPr/>
                  </p:nvSpPr>
                  <p:spPr>
                    <a:xfrm>
                      <a:off x="1559470" y="4181481"/>
                      <a:ext cx="413799" cy="4137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7121" h="27121" extrusionOk="0">
                          <a:moveTo>
                            <a:pt x="366" y="1"/>
                          </a:moveTo>
                          <a:lnTo>
                            <a:pt x="0" y="382"/>
                          </a:lnTo>
                          <a:lnTo>
                            <a:pt x="26739" y="27121"/>
                          </a:lnTo>
                          <a:lnTo>
                            <a:pt x="27120" y="26740"/>
                          </a:lnTo>
                          <a:lnTo>
                            <a:pt x="366" y="1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9900FF">
                            <a:alpha val="46666"/>
                            <a:alpha val="46820"/>
                          </a:srgbClr>
                        </a:gs>
                        <a:gs pos="100000">
                          <a:srgbClr val="FFFFFF">
                            <a:alpha val="0"/>
                            <a:alpha val="46820"/>
                          </a:srgbClr>
                        </a:gs>
                      </a:gsLst>
                      <a:lin ang="5400700" scaled="0"/>
                    </a:gra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988" name="Google Shape;1988;p49"/>
                    <p:cNvSpPr/>
                    <p:nvPr/>
                  </p:nvSpPr>
                  <p:spPr>
                    <a:xfrm>
                      <a:off x="1635483" y="4105239"/>
                      <a:ext cx="413799" cy="4137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7121" h="27121" extrusionOk="0">
                          <a:moveTo>
                            <a:pt x="366" y="1"/>
                          </a:moveTo>
                          <a:lnTo>
                            <a:pt x="1" y="381"/>
                          </a:lnTo>
                          <a:lnTo>
                            <a:pt x="26740" y="27120"/>
                          </a:lnTo>
                          <a:lnTo>
                            <a:pt x="27121" y="26755"/>
                          </a:lnTo>
                          <a:lnTo>
                            <a:pt x="366" y="1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9900FF">
                            <a:alpha val="46666"/>
                            <a:alpha val="46820"/>
                          </a:srgbClr>
                        </a:gs>
                        <a:gs pos="100000">
                          <a:srgbClr val="FFFFFF">
                            <a:alpha val="0"/>
                            <a:alpha val="46820"/>
                          </a:srgbClr>
                        </a:gs>
                      </a:gsLst>
                      <a:lin ang="5400700" scaled="0"/>
                    </a:gra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989" name="Google Shape;1989;p49"/>
                    <p:cNvSpPr/>
                    <p:nvPr/>
                  </p:nvSpPr>
                  <p:spPr>
                    <a:xfrm>
                      <a:off x="1711267" y="4029455"/>
                      <a:ext cx="413799" cy="4137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7121" h="27121" extrusionOk="0">
                          <a:moveTo>
                            <a:pt x="381" y="1"/>
                          </a:moveTo>
                          <a:lnTo>
                            <a:pt x="0" y="382"/>
                          </a:lnTo>
                          <a:lnTo>
                            <a:pt x="26755" y="27121"/>
                          </a:lnTo>
                          <a:lnTo>
                            <a:pt x="27120" y="26755"/>
                          </a:lnTo>
                          <a:lnTo>
                            <a:pt x="381" y="1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9900FF">
                            <a:alpha val="46666"/>
                            <a:alpha val="46820"/>
                          </a:srgbClr>
                        </a:gs>
                        <a:gs pos="100000">
                          <a:srgbClr val="FFFFFF">
                            <a:alpha val="0"/>
                            <a:alpha val="46820"/>
                          </a:srgbClr>
                        </a:gs>
                      </a:gsLst>
                      <a:lin ang="5400700" scaled="0"/>
                    </a:gra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990" name="Google Shape;1990;p49"/>
                    <p:cNvSpPr/>
                    <p:nvPr/>
                  </p:nvSpPr>
                  <p:spPr>
                    <a:xfrm>
                      <a:off x="1787280" y="3953671"/>
                      <a:ext cx="413799" cy="4137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7121" h="27121" extrusionOk="0">
                          <a:moveTo>
                            <a:pt x="382" y="1"/>
                          </a:moveTo>
                          <a:lnTo>
                            <a:pt x="1" y="382"/>
                          </a:lnTo>
                          <a:lnTo>
                            <a:pt x="26740" y="27121"/>
                          </a:lnTo>
                          <a:lnTo>
                            <a:pt x="27121" y="26740"/>
                          </a:lnTo>
                          <a:lnTo>
                            <a:pt x="382" y="1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9900FF">
                            <a:alpha val="46666"/>
                            <a:alpha val="46820"/>
                          </a:srgbClr>
                        </a:gs>
                        <a:gs pos="100000">
                          <a:srgbClr val="FFFFFF">
                            <a:alpha val="0"/>
                            <a:alpha val="46820"/>
                          </a:srgbClr>
                        </a:gs>
                      </a:gsLst>
                      <a:lin ang="5400700" scaled="0"/>
                    </a:gra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  <p:sp>
              <p:nvSpPr>
                <p:cNvPr id="1991" name="Google Shape;1991;p49"/>
                <p:cNvSpPr/>
                <p:nvPr/>
              </p:nvSpPr>
              <p:spPr>
                <a:xfrm rot="-2700000">
                  <a:off x="542534" y="4469276"/>
                  <a:ext cx="492898" cy="3915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612" h="35440" extrusionOk="0">
                      <a:moveTo>
                        <a:pt x="40817" y="1"/>
                      </a:moveTo>
                      <a:lnTo>
                        <a:pt x="37420" y="3383"/>
                      </a:lnTo>
                      <a:lnTo>
                        <a:pt x="41213" y="7177"/>
                      </a:lnTo>
                      <a:lnTo>
                        <a:pt x="44611" y="3779"/>
                      </a:lnTo>
                      <a:lnTo>
                        <a:pt x="40817" y="1"/>
                      </a:lnTo>
                      <a:close/>
                      <a:moveTo>
                        <a:pt x="22184" y="4099"/>
                      </a:moveTo>
                      <a:lnTo>
                        <a:pt x="18801" y="7482"/>
                      </a:lnTo>
                      <a:lnTo>
                        <a:pt x="22595" y="11275"/>
                      </a:lnTo>
                      <a:lnTo>
                        <a:pt x="25978" y="7878"/>
                      </a:lnTo>
                      <a:lnTo>
                        <a:pt x="22184" y="4099"/>
                      </a:lnTo>
                      <a:close/>
                      <a:moveTo>
                        <a:pt x="15983" y="10300"/>
                      </a:moveTo>
                      <a:lnTo>
                        <a:pt x="12585" y="13698"/>
                      </a:lnTo>
                      <a:lnTo>
                        <a:pt x="16379" y="17476"/>
                      </a:lnTo>
                      <a:lnTo>
                        <a:pt x="19776" y="14094"/>
                      </a:lnTo>
                      <a:lnTo>
                        <a:pt x="15983" y="10300"/>
                      </a:lnTo>
                      <a:close/>
                      <a:moveTo>
                        <a:pt x="9431" y="16852"/>
                      </a:moveTo>
                      <a:lnTo>
                        <a:pt x="6034" y="20249"/>
                      </a:lnTo>
                      <a:lnTo>
                        <a:pt x="15190" y="29406"/>
                      </a:lnTo>
                      <a:lnTo>
                        <a:pt x="18588" y="26008"/>
                      </a:lnTo>
                      <a:lnTo>
                        <a:pt x="9431" y="16852"/>
                      </a:lnTo>
                      <a:close/>
                      <a:moveTo>
                        <a:pt x="3383" y="22885"/>
                      </a:moveTo>
                      <a:lnTo>
                        <a:pt x="0" y="26283"/>
                      </a:lnTo>
                      <a:lnTo>
                        <a:pt x="9157" y="35440"/>
                      </a:lnTo>
                      <a:lnTo>
                        <a:pt x="12555" y="32057"/>
                      </a:lnTo>
                      <a:lnTo>
                        <a:pt x="3383" y="2288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9900FF">
                        <a:alpha val="46666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992" name="Google Shape;1992;p49"/>
              <p:cNvGrpSpPr/>
              <p:nvPr/>
            </p:nvGrpSpPr>
            <p:grpSpPr>
              <a:xfrm>
                <a:off x="955673" y="11"/>
                <a:ext cx="592576" cy="405260"/>
                <a:chOff x="39722" y="4349021"/>
                <a:chExt cx="1061964" cy="726143"/>
              </a:xfrm>
            </p:grpSpPr>
            <p:grpSp>
              <p:nvGrpSpPr>
                <p:cNvPr id="1993" name="Google Shape;1993;p49"/>
                <p:cNvGrpSpPr/>
                <p:nvPr/>
              </p:nvGrpSpPr>
              <p:grpSpPr>
                <a:xfrm rot="2700000">
                  <a:off x="140502" y="4460924"/>
                  <a:ext cx="524584" cy="502337"/>
                  <a:chOff x="1189791" y="-1767331"/>
                  <a:chExt cx="904284" cy="865933"/>
                </a:xfrm>
              </p:grpSpPr>
              <p:sp>
                <p:nvSpPr>
                  <p:cNvPr id="1994" name="Google Shape;1994;p49"/>
                  <p:cNvSpPr/>
                  <p:nvPr/>
                </p:nvSpPr>
                <p:spPr>
                  <a:xfrm>
                    <a:off x="1189791" y="-1767331"/>
                    <a:ext cx="904284" cy="86593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6902" h="35337" extrusionOk="0">
                        <a:moveTo>
                          <a:pt x="18449" y="1"/>
                        </a:moveTo>
                        <a:cubicBezTo>
                          <a:pt x="16409" y="1"/>
                          <a:pt x="14368" y="778"/>
                          <a:pt x="12814" y="2332"/>
                        </a:cubicBezTo>
                        <a:lnTo>
                          <a:pt x="3108" y="12037"/>
                        </a:lnTo>
                        <a:cubicBezTo>
                          <a:pt x="0" y="15145"/>
                          <a:pt x="0" y="20189"/>
                          <a:pt x="3108" y="23297"/>
                        </a:cubicBezTo>
                        <a:lnTo>
                          <a:pt x="12814" y="33017"/>
                        </a:lnTo>
                        <a:cubicBezTo>
                          <a:pt x="14368" y="34564"/>
                          <a:pt x="16405" y="35337"/>
                          <a:pt x="18443" y="35337"/>
                        </a:cubicBezTo>
                        <a:cubicBezTo>
                          <a:pt x="20481" y="35337"/>
                          <a:pt x="22519" y="34564"/>
                          <a:pt x="24073" y="33017"/>
                        </a:cubicBezTo>
                        <a:lnTo>
                          <a:pt x="33794" y="23297"/>
                        </a:lnTo>
                        <a:cubicBezTo>
                          <a:pt x="36902" y="20189"/>
                          <a:pt x="36902" y="15145"/>
                          <a:pt x="33794" y="12037"/>
                        </a:cubicBezTo>
                        <a:lnTo>
                          <a:pt x="24073" y="2332"/>
                        </a:lnTo>
                        <a:cubicBezTo>
                          <a:pt x="22527" y="778"/>
                          <a:pt x="20489" y="1"/>
                          <a:pt x="18449" y="1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lt1"/>
                      </a:gs>
                      <a:gs pos="18000">
                        <a:schemeClr val="lt1"/>
                      </a:gs>
                      <a:gs pos="56000">
                        <a:srgbClr val="FFFFFF">
                          <a:alpha val="0"/>
                        </a:srgbClr>
                      </a:gs>
                      <a:gs pos="74000">
                        <a:schemeClr val="lt1"/>
                      </a:gs>
                      <a:gs pos="100000">
                        <a:srgbClr val="9900FF">
                          <a:alpha val="28627"/>
                        </a:srgb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grpSp>
                <p:nvGrpSpPr>
                  <p:cNvPr id="1995" name="Google Shape;1995;p49"/>
                  <p:cNvGrpSpPr/>
                  <p:nvPr/>
                </p:nvGrpSpPr>
                <p:grpSpPr>
                  <a:xfrm>
                    <a:off x="1232795" y="-1740829"/>
                    <a:ext cx="717621" cy="717392"/>
                    <a:chOff x="1483457" y="3953671"/>
                    <a:chExt cx="717621" cy="717392"/>
                  </a:xfrm>
                </p:grpSpPr>
                <p:sp>
                  <p:nvSpPr>
                    <p:cNvPr id="1996" name="Google Shape;1996;p49"/>
                    <p:cNvSpPr/>
                    <p:nvPr/>
                  </p:nvSpPr>
                  <p:spPr>
                    <a:xfrm>
                      <a:off x="1483457" y="4257265"/>
                      <a:ext cx="413799" cy="4137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7121" h="27121" extrusionOk="0">
                          <a:moveTo>
                            <a:pt x="381" y="1"/>
                          </a:moveTo>
                          <a:lnTo>
                            <a:pt x="0" y="382"/>
                          </a:lnTo>
                          <a:lnTo>
                            <a:pt x="26739" y="27121"/>
                          </a:lnTo>
                          <a:lnTo>
                            <a:pt x="27120" y="26740"/>
                          </a:lnTo>
                          <a:lnTo>
                            <a:pt x="381" y="1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9900FF">
                            <a:alpha val="46666"/>
                            <a:alpha val="46820"/>
                          </a:srgbClr>
                        </a:gs>
                        <a:gs pos="100000">
                          <a:srgbClr val="FFFFFF">
                            <a:alpha val="0"/>
                            <a:alpha val="46820"/>
                          </a:srgbClr>
                        </a:gs>
                      </a:gsLst>
                      <a:lin ang="5400700" scaled="0"/>
                    </a:gra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997" name="Google Shape;1997;p49"/>
                    <p:cNvSpPr/>
                    <p:nvPr/>
                  </p:nvSpPr>
                  <p:spPr>
                    <a:xfrm>
                      <a:off x="1559470" y="4181481"/>
                      <a:ext cx="413799" cy="4137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7121" h="27121" extrusionOk="0">
                          <a:moveTo>
                            <a:pt x="366" y="1"/>
                          </a:moveTo>
                          <a:lnTo>
                            <a:pt x="0" y="382"/>
                          </a:lnTo>
                          <a:lnTo>
                            <a:pt x="26739" y="27121"/>
                          </a:lnTo>
                          <a:lnTo>
                            <a:pt x="27120" y="26740"/>
                          </a:lnTo>
                          <a:lnTo>
                            <a:pt x="366" y="1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9900FF">
                            <a:alpha val="46666"/>
                            <a:alpha val="46820"/>
                          </a:srgbClr>
                        </a:gs>
                        <a:gs pos="100000">
                          <a:srgbClr val="FFFFFF">
                            <a:alpha val="0"/>
                            <a:alpha val="46820"/>
                          </a:srgbClr>
                        </a:gs>
                      </a:gsLst>
                      <a:lin ang="5400700" scaled="0"/>
                    </a:gra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998" name="Google Shape;1998;p49"/>
                    <p:cNvSpPr/>
                    <p:nvPr/>
                  </p:nvSpPr>
                  <p:spPr>
                    <a:xfrm>
                      <a:off x="1635483" y="4105239"/>
                      <a:ext cx="413799" cy="4137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7121" h="27121" extrusionOk="0">
                          <a:moveTo>
                            <a:pt x="366" y="1"/>
                          </a:moveTo>
                          <a:lnTo>
                            <a:pt x="1" y="381"/>
                          </a:lnTo>
                          <a:lnTo>
                            <a:pt x="26740" y="27120"/>
                          </a:lnTo>
                          <a:lnTo>
                            <a:pt x="27121" y="26755"/>
                          </a:lnTo>
                          <a:lnTo>
                            <a:pt x="366" y="1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9900FF">
                            <a:alpha val="46666"/>
                            <a:alpha val="46820"/>
                          </a:srgbClr>
                        </a:gs>
                        <a:gs pos="100000">
                          <a:srgbClr val="FFFFFF">
                            <a:alpha val="0"/>
                            <a:alpha val="46820"/>
                          </a:srgbClr>
                        </a:gs>
                      </a:gsLst>
                      <a:lin ang="5400700" scaled="0"/>
                    </a:gra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999" name="Google Shape;1999;p49"/>
                    <p:cNvSpPr/>
                    <p:nvPr/>
                  </p:nvSpPr>
                  <p:spPr>
                    <a:xfrm>
                      <a:off x="1711267" y="4029455"/>
                      <a:ext cx="413799" cy="4137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7121" h="27121" extrusionOk="0">
                          <a:moveTo>
                            <a:pt x="381" y="1"/>
                          </a:moveTo>
                          <a:lnTo>
                            <a:pt x="0" y="382"/>
                          </a:lnTo>
                          <a:lnTo>
                            <a:pt x="26755" y="27121"/>
                          </a:lnTo>
                          <a:lnTo>
                            <a:pt x="27120" y="26755"/>
                          </a:lnTo>
                          <a:lnTo>
                            <a:pt x="381" y="1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9900FF">
                            <a:alpha val="46666"/>
                            <a:alpha val="46820"/>
                          </a:srgbClr>
                        </a:gs>
                        <a:gs pos="100000">
                          <a:srgbClr val="FFFFFF">
                            <a:alpha val="0"/>
                            <a:alpha val="46820"/>
                          </a:srgbClr>
                        </a:gs>
                      </a:gsLst>
                      <a:lin ang="5400700" scaled="0"/>
                    </a:gra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000" name="Google Shape;2000;p49"/>
                    <p:cNvSpPr/>
                    <p:nvPr/>
                  </p:nvSpPr>
                  <p:spPr>
                    <a:xfrm>
                      <a:off x="1787280" y="3953671"/>
                      <a:ext cx="413799" cy="4137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7121" h="27121" extrusionOk="0">
                          <a:moveTo>
                            <a:pt x="382" y="1"/>
                          </a:moveTo>
                          <a:lnTo>
                            <a:pt x="1" y="382"/>
                          </a:lnTo>
                          <a:lnTo>
                            <a:pt x="26740" y="27121"/>
                          </a:lnTo>
                          <a:lnTo>
                            <a:pt x="27121" y="26740"/>
                          </a:lnTo>
                          <a:lnTo>
                            <a:pt x="382" y="1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9900FF">
                            <a:alpha val="46666"/>
                            <a:alpha val="46820"/>
                          </a:srgbClr>
                        </a:gs>
                        <a:gs pos="100000">
                          <a:srgbClr val="FFFFFF">
                            <a:alpha val="0"/>
                            <a:alpha val="46820"/>
                          </a:srgbClr>
                        </a:gs>
                      </a:gsLst>
                      <a:lin ang="5400700" scaled="0"/>
                    </a:gra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  <p:sp>
              <p:nvSpPr>
                <p:cNvPr id="2001" name="Google Shape;2001;p49"/>
                <p:cNvSpPr/>
                <p:nvPr/>
              </p:nvSpPr>
              <p:spPr>
                <a:xfrm rot="-2700000">
                  <a:off x="542534" y="4469276"/>
                  <a:ext cx="492898" cy="3915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612" h="35440" extrusionOk="0">
                      <a:moveTo>
                        <a:pt x="40817" y="1"/>
                      </a:moveTo>
                      <a:lnTo>
                        <a:pt x="37420" y="3383"/>
                      </a:lnTo>
                      <a:lnTo>
                        <a:pt x="41213" y="7177"/>
                      </a:lnTo>
                      <a:lnTo>
                        <a:pt x="44611" y="3779"/>
                      </a:lnTo>
                      <a:lnTo>
                        <a:pt x="40817" y="1"/>
                      </a:lnTo>
                      <a:close/>
                      <a:moveTo>
                        <a:pt x="22184" y="4099"/>
                      </a:moveTo>
                      <a:lnTo>
                        <a:pt x="18801" y="7482"/>
                      </a:lnTo>
                      <a:lnTo>
                        <a:pt x="22595" y="11275"/>
                      </a:lnTo>
                      <a:lnTo>
                        <a:pt x="25978" y="7878"/>
                      </a:lnTo>
                      <a:lnTo>
                        <a:pt x="22184" y="4099"/>
                      </a:lnTo>
                      <a:close/>
                      <a:moveTo>
                        <a:pt x="15983" y="10300"/>
                      </a:moveTo>
                      <a:lnTo>
                        <a:pt x="12585" y="13698"/>
                      </a:lnTo>
                      <a:lnTo>
                        <a:pt x="16379" y="17476"/>
                      </a:lnTo>
                      <a:lnTo>
                        <a:pt x="19776" y="14094"/>
                      </a:lnTo>
                      <a:lnTo>
                        <a:pt x="15983" y="10300"/>
                      </a:lnTo>
                      <a:close/>
                      <a:moveTo>
                        <a:pt x="9431" y="16852"/>
                      </a:moveTo>
                      <a:lnTo>
                        <a:pt x="6034" y="20249"/>
                      </a:lnTo>
                      <a:lnTo>
                        <a:pt x="15190" y="29406"/>
                      </a:lnTo>
                      <a:lnTo>
                        <a:pt x="18588" y="26008"/>
                      </a:lnTo>
                      <a:lnTo>
                        <a:pt x="9431" y="16852"/>
                      </a:lnTo>
                      <a:close/>
                      <a:moveTo>
                        <a:pt x="3383" y="22885"/>
                      </a:moveTo>
                      <a:lnTo>
                        <a:pt x="0" y="26283"/>
                      </a:lnTo>
                      <a:lnTo>
                        <a:pt x="9157" y="35440"/>
                      </a:lnTo>
                      <a:lnTo>
                        <a:pt x="12555" y="32057"/>
                      </a:lnTo>
                      <a:lnTo>
                        <a:pt x="3383" y="2288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9900FF">
                        <a:alpha val="46666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002" name="Google Shape;2002;p49"/>
              <p:cNvGrpSpPr/>
              <p:nvPr/>
            </p:nvGrpSpPr>
            <p:grpSpPr>
              <a:xfrm>
                <a:off x="441574" y="-36652"/>
                <a:ext cx="699940" cy="478601"/>
                <a:chOff x="39722" y="4349021"/>
                <a:chExt cx="1061964" cy="726143"/>
              </a:xfrm>
            </p:grpSpPr>
            <p:grpSp>
              <p:nvGrpSpPr>
                <p:cNvPr id="2003" name="Google Shape;2003;p49"/>
                <p:cNvGrpSpPr/>
                <p:nvPr/>
              </p:nvGrpSpPr>
              <p:grpSpPr>
                <a:xfrm rot="2700000">
                  <a:off x="140502" y="4460924"/>
                  <a:ext cx="524584" cy="502337"/>
                  <a:chOff x="1189791" y="-1767331"/>
                  <a:chExt cx="904284" cy="865933"/>
                </a:xfrm>
              </p:grpSpPr>
              <p:sp>
                <p:nvSpPr>
                  <p:cNvPr id="2004" name="Google Shape;2004;p49"/>
                  <p:cNvSpPr/>
                  <p:nvPr/>
                </p:nvSpPr>
                <p:spPr>
                  <a:xfrm>
                    <a:off x="1189791" y="-1767331"/>
                    <a:ext cx="904284" cy="86593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6902" h="35337" extrusionOk="0">
                        <a:moveTo>
                          <a:pt x="18449" y="1"/>
                        </a:moveTo>
                        <a:cubicBezTo>
                          <a:pt x="16409" y="1"/>
                          <a:pt x="14368" y="778"/>
                          <a:pt x="12814" y="2332"/>
                        </a:cubicBezTo>
                        <a:lnTo>
                          <a:pt x="3108" y="12037"/>
                        </a:lnTo>
                        <a:cubicBezTo>
                          <a:pt x="0" y="15145"/>
                          <a:pt x="0" y="20189"/>
                          <a:pt x="3108" y="23297"/>
                        </a:cubicBezTo>
                        <a:lnTo>
                          <a:pt x="12814" y="33017"/>
                        </a:lnTo>
                        <a:cubicBezTo>
                          <a:pt x="14368" y="34564"/>
                          <a:pt x="16405" y="35337"/>
                          <a:pt x="18443" y="35337"/>
                        </a:cubicBezTo>
                        <a:cubicBezTo>
                          <a:pt x="20481" y="35337"/>
                          <a:pt x="22519" y="34564"/>
                          <a:pt x="24073" y="33017"/>
                        </a:cubicBezTo>
                        <a:lnTo>
                          <a:pt x="33794" y="23297"/>
                        </a:lnTo>
                        <a:cubicBezTo>
                          <a:pt x="36902" y="20189"/>
                          <a:pt x="36902" y="15145"/>
                          <a:pt x="33794" y="12037"/>
                        </a:cubicBezTo>
                        <a:lnTo>
                          <a:pt x="24073" y="2332"/>
                        </a:lnTo>
                        <a:cubicBezTo>
                          <a:pt x="22527" y="778"/>
                          <a:pt x="20489" y="1"/>
                          <a:pt x="18449" y="1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lt1"/>
                      </a:gs>
                      <a:gs pos="18000">
                        <a:schemeClr val="lt1"/>
                      </a:gs>
                      <a:gs pos="56000">
                        <a:srgbClr val="FFFFFF">
                          <a:alpha val="0"/>
                        </a:srgbClr>
                      </a:gs>
                      <a:gs pos="74000">
                        <a:schemeClr val="lt1"/>
                      </a:gs>
                      <a:gs pos="100000">
                        <a:srgbClr val="9900FF">
                          <a:alpha val="28627"/>
                        </a:srgb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grpSp>
                <p:nvGrpSpPr>
                  <p:cNvPr id="2005" name="Google Shape;2005;p49"/>
                  <p:cNvGrpSpPr/>
                  <p:nvPr/>
                </p:nvGrpSpPr>
                <p:grpSpPr>
                  <a:xfrm>
                    <a:off x="1232795" y="-1740829"/>
                    <a:ext cx="717621" cy="717392"/>
                    <a:chOff x="1483457" y="3953671"/>
                    <a:chExt cx="717621" cy="717392"/>
                  </a:xfrm>
                </p:grpSpPr>
                <p:sp>
                  <p:nvSpPr>
                    <p:cNvPr id="2006" name="Google Shape;2006;p49"/>
                    <p:cNvSpPr/>
                    <p:nvPr/>
                  </p:nvSpPr>
                  <p:spPr>
                    <a:xfrm>
                      <a:off x="1483457" y="4257265"/>
                      <a:ext cx="413799" cy="4137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7121" h="27121" extrusionOk="0">
                          <a:moveTo>
                            <a:pt x="381" y="1"/>
                          </a:moveTo>
                          <a:lnTo>
                            <a:pt x="0" y="382"/>
                          </a:lnTo>
                          <a:lnTo>
                            <a:pt x="26739" y="27121"/>
                          </a:lnTo>
                          <a:lnTo>
                            <a:pt x="27120" y="26740"/>
                          </a:lnTo>
                          <a:lnTo>
                            <a:pt x="381" y="1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9900FF">
                            <a:alpha val="46666"/>
                            <a:alpha val="46820"/>
                          </a:srgbClr>
                        </a:gs>
                        <a:gs pos="100000">
                          <a:srgbClr val="FFFFFF">
                            <a:alpha val="0"/>
                            <a:alpha val="46820"/>
                          </a:srgbClr>
                        </a:gs>
                      </a:gsLst>
                      <a:lin ang="5400700" scaled="0"/>
                    </a:gra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007" name="Google Shape;2007;p49"/>
                    <p:cNvSpPr/>
                    <p:nvPr/>
                  </p:nvSpPr>
                  <p:spPr>
                    <a:xfrm>
                      <a:off x="1559470" y="4181481"/>
                      <a:ext cx="413799" cy="4137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7121" h="27121" extrusionOk="0">
                          <a:moveTo>
                            <a:pt x="366" y="1"/>
                          </a:moveTo>
                          <a:lnTo>
                            <a:pt x="0" y="382"/>
                          </a:lnTo>
                          <a:lnTo>
                            <a:pt x="26739" y="27121"/>
                          </a:lnTo>
                          <a:lnTo>
                            <a:pt x="27120" y="26740"/>
                          </a:lnTo>
                          <a:lnTo>
                            <a:pt x="366" y="1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9900FF">
                            <a:alpha val="46666"/>
                            <a:alpha val="46820"/>
                          </a:srgbClr>
                        </a:gs>
                        <a:gs pos="100000">
                          <a:srgbClr val="FFFFFF">
                            <a:alpha val="0"/>
                            <a:alpha val="46820"/>
                          </a:srgbClr>
                        </a:gs>
                      </a:gsLst>
                      <a:lin ang="5400700" scaled="0"/>
                    </a:gra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008" name="Google Shape;2008;p49"/>
                    <p:cNvSpPr/>
                    <p:nvPr/>
                  </p:nvSpPr>
                  <p:spPr>
                    <a:xfrm>
                      <a:off x="1635483" y="4105239"/>
                      <a:ext cx="413799" cy="4137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7121" h="27121" extrusionOk="0">
                          <a:moveTo>
                            <a:pt x="366" y="1"/>
                          </a:moveTo>
                          <a:lnTo>
                            <a:pt x="1" y="381"/>
                          </a:lnTo>
                          <a:lnTo>
                            <a:pt x="26740" y="27120"/>
                          </a:lnTo>
                          <a:lnTo>
                            <a:pt x="27121" y="26755"/>
                          </a:lnTo>
                          <a:lnTo>
                            <a:pt x="366" y="1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9900FF">
                            <a:alpha val="46666"/>
                            <a:alpha val="46820"/>
                          </a:srgbClr>
                        </a:gs>
                        <a:gs pos="100000">
                          <a:srgbClr val="FFFFFF">
                            <a:alpha val="0"/>
                            <a:alpha val="46820"/>
                          </a:srgbClr>
                        </a:gs>
                      </a:gsLst>
                      <a:lin ang="5400700" scaled="0"/>
                    </a:gra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009" name="Google Shape;2009;p49"/>
                    <p:cNvSpPr/>
                    <p:nvPr/>
                  </p:nvSpPr>
                  <p:spPr>
                    <a:xfrm>
                      <a:off x="1711267" y="4029455"/>
                      <a:ext cx="413799" cy="4137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7121" h="27121" extrusionOk="0">
                          <a:moveTo>
                            <a:pt x="381" y="1"/>
                          </a:moveTo>
                          <a:lnTo>
                            <a:pt x="0" y="382"/>
                          </a:lnTo>
                          <a:lnTo>
                            <a:pt x="26755" y="27121"/>
                          </a:lnTo>
                          <a:lnTo>
                            <a:pt x="27120" y="26755"/>
                          </a:lnTo>
                          <a:lnTo>
                            <a:pt x="381" y="1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9900FF">
                            <a:alpha val="46666"/>
                            <a:alpha val="46820"/>
                          </a:srgbClr>
                        </a:gs>
                        <a:gs pos="100000">
                          <a:srgbClr val="FFFFFF">
                            <a:alpha val="0"/>
                            <a:alpha val="46820"/>
                          </a:srgbClr>
                        </a:gs>
                      </a:gsLst>
                      <a:lin ang="5400700" scaled="0"/>
                    </a:gra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010" name="Google Shape;2010;p49"/>
                    <p:cNvSpPr/>
                    <p:nvPr/>
                  </p:nvSpPr>
                  <p:spPr>
                    <a:xfrm>
                      <a:off x="1787280" y="3953671"/>
                      <a:ext cx="413799" cy="4137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7121" h="27121" extrusionOk="0">
                          <a:moveTo>
                            <a:pt x="382" y="1"/>
                          </a:moveTo>
                          <a:lnTo>
                            <a:pt x="1" y="382"/>
                          </a:lnTo>
                          <a:lnTo>
                            <a:pt x="26740" y="27121"/>
                          </a:lnTo>
                          <a:lnTo>
                            <a:pt x="27121" y="26740"/>
                          </a:lnTo>
                          <a:lnTo>
                            <a:pt x="382" y="1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9900FF">
                            <a:alpha val="46666"/>
                            <a:alpha val="46820"/>
                          </a:srgbClr>
                        </a:gs>
                        <a:gs pos="100000">
                          <a:srgbClr val="FFFFFF">
                            <a:alpha val="0"/>
                            <a:alpha val="46820"/>
                          </a:srgbClr>
                        </a:gs>
                      </a:gsLst>
                      <a:lin ang="5400700" scaled="0"/>
                    </a:gra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  <p:sp>
              <p:nvSpPr>
                <p:cNvPr id="2011" name="Google Shape;2011;p49"/>
                <p:cNvSpPr/>
                <p:nvPr/>
              </p:nvSpPr>
              <p:spPr>
                <a:xfrm rot="-2700000">
                  <a:off x="542534" y="4469276"/>
                  <a:ext cx="492898" cy="3915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612" h="35440" extrusionOk="0">
                      <a:moveTo>
                        <a:pt x="40817" y="1"/>
                      </a:moveTo>
                      <a:lnTo>
                        <a:pt x="37420" y="3383"/>
                      </a:lnTo>
                      <a:lnTo>
                        <a:pt x="41213" y="7177"/>
                      </a:lnTo>
                      <a:lnTo>
                        <a:pt x="44611" y="3779"/>
                      </a:lnTo>
                      <a:lnTo>
                        <a:pt x="40817" y="1"/>
                      </a:lnTo>
                      <a:close/>
                      <a:moveTo>
                        <a:pt x="22184" y="4099"/>
                      </a:moveTo>
                      <a:lnTo>
                        <a:pt x="18801" y="7482"/>
                      </a:lnTo>
                      <a:lnTo>
                        <a:pt x="22595" y="11275"/>
                      </a:lnTo>
                      <a:lnTo>
                        <a:pt x="25978" y="7878"/>
                      </a:lnTo>
                      <a:lnTo>
                        <a:pt x="22184" y="4099"/>
                      </a:lnTo>
                      <a:close/>
                      <a:moveTo>
                        <a:pt x="15983" y="10300"/>
                      </a:moveTo>
                      <a:lnTo>
                        <a:pt x="12585" y="13698"/>
                      </a:lnTo>
                      <a:lnTo>
                        <a:pt x="16379" y="17476"/>
                      </a:lnTo>
                      <a:lnTo>
                        <a:pt x="19776" y="14094"/>
                      </a:lnTo>
                      <a:lnTo>
                        <a:pt x="15983" y="10300"/>
                      </a:lnTo>
                      <a:close/>
                      <a:moveTo>
                        <a:pt x="9431" y="16852"/>
                      </a:moveTo>
                      <a:lnTo>
                        <a:pt x="6034" y="20249"/>
                      </a:lnTo>
                      <a:lnTo>
                        <a:pt x="15190" y="29406"/>
                      </a:lnTo>
                      <a:lnTo>
                        <a:pt x="18588" y="26008"/>
                      </a:lnTo>
                      <a:lnTo>
                        <a:pt x="9431" y="16852"/>
                      </a:lnTo>
                      <a:close/>
                      <a:moveTo>
                        <a:pt x="3383" y="22885"/>
                      </a:moveTo>
                      <a:lnTo>
                        <a:pt x="0" y="26283"/>
                      </a:lnTo>
                      <a:lnTo>
                        <a:pt x="9157" y="35440"/>
                      </a:lnTo>
                      <a:lnTo>
                        <a:pt x="12555" y="32057"/>
                      </a:lnTo>
                      <a:lnTo>
                        <a:pt x="3383" y="2288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9900FF">
                        <a:alpha val="46666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012" name="Google Shape;2012;p49"/>
              <p:cNvGrpSpPr/>
              <p:nvPr/>
            </p:nvGrpSpPr>
            <p:grpSpPr>
              <a:xfrm>
                <a:off x="-494406" y="-252396"/>
                <a:ext cx="1741563" cy="1288563"/>
                <a:chOff x="-494406" y="-252396"/>
                <a:chExt cx="1741563" cy="1288563"/>
              </a:xfrm>
            </p:grpSpPr>
            <p:sp>
              <p:nvSpPr>
                <p:cNvPr id="2013" name="Google Shape;2013;p49"/>
                <p:cNvSpPr/>
                <p:nvPr/>
              </p:nvSpPr>
              <p:spPr>
                <a:xfrm rot="2700000">
                  <a:off x="137431" y="-53821"/>
                  <a:ext cx="930891" cy="8914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902" h="35337" extrusionOk="0">
                      <a:moveTo>
                        <a:pt x="18449" y="1"/>
                      </a:moveTo>
                      <a:cubicBezTo>
                        <a:pt x="16409" y="1"/>
                        <a:pt x="14368" y="778"/>
                        <a:pt x="12814" y="2332"/>
                      </a:cubicBezTo>
                      <a:lnTo>
                        <a:pt x="3108" y="12037"/>
                      </a:lnTo>
                      <a:cubicBezTo>
                        <a:pt x="0" y="15145"/>
                        <a:pt x="0" y="20189"/>
                        <a:pt x="3108" y="23297"/>
                      </a:cubicBezTo>
                      <a:lnTo>
                        <a:pt x="12814" y="33017"/>
                      </a:lnTo>
                      <a:cubicBezTo>
                        <a:pt x="14368" y="34564"/>
                        <a:pt x="16405" y="35337"/>
                        <a:pt x="18443" y="35337"/>
                      </a:cubicBezTo>
                      <a:cubicBezTo>
                        <a:pt x="20481" y="35337"/>
                        <a:pt x="22519" y="34564"/>
                        <a:pt x="24073" y="33017"/>
                      </a:cubicBezTo>
                      <a:lnTo>
                        <a:pt x="33794" y="23297"/>
                      </a:lnTo>
                      <a:cubicBezTo>
                        <a:pt x="36902" y="20189"/>
                        <a:pt x="36902" y="15145"/>
                        <a:pt x="33794" y="12037"/>
                      </a:cubicBezTo>
                      <a:lnTo>
                        <a:pt x="24073" y="2332"/>
                      </a:lnTo>
                      <a:cubicBezTo>
                        <a:pt x="22527" y="778"/>
                        <a:pt x="20489" y="1"/>
                        <a:pt x="18449" y="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1"/>
                    </a:gs>
                    <a:gs pos="18000">
                      <a:schemeClr val="lt1"/>
                    </a:gs>
                    <a:gs pos="56000">
                      <a:srgbClr val="FFFFFF">
                        <a:alpha val="0"/>
                      </a:srgbClr>
                    </a:gs>
                    <a:gs pos="74000">
                      <a:schemeClr val="lt1"/>
                    </a:gs>
                    <a:gs pos="100000">
                      <a:srgbClr val="0C0A9E">
                        <a:alpha val="2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14" name="Google Shape;2014;p49"/>
                <p:cNvSpPr/>
                <p:nvPr/>
              </p:nvSpPr>
              <p:spPr>
                <a:xfrm rot="2700000">
                  <a:off x="-315569" y="-53821"/>
                  <a:ext cx="930891" cy="8914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902" h="35337" extrusionOk="0">
                      <a:moveTo>
                        <a:pt x="18449" y="1"/>
                      </a:moveTo>
                      <a:cubicBezTo>
                        <a:pt x="16409" y="1"/>
                        <a:pt x="14368" y="778"/>
                        <a:pt x="12814" y="2332"/>
                      </a:cubicBezTo>
                      <a:lnTo>
                        <a:pt x="3108" y="12037"/>
                      </a:lnTo>
                      <a:cubicBezTo>
                        <a:pt x="0" y="15145"/>
                        <a:pt x="0" y="20189"/>
                        <a:pt x="3108" y="23297"/>
                      </a:cubicBezTo>
                      <a:lnTo>
                        <a:pt x="12814" y="33017"/>
                      </a:lnTo>
                      <a:cubicBezTo>
                        <a:pt x="14368" y="34564"/>
                        <a:pt x="16405" y="35337"/>
                        <a:pt x="18443" y="35337"/>
                      </a:cubicBezTo>
                      <a:cubicBezTo>
                        <a:pt x="20481" y="35337"/>
                        <a:pt x="22519" y="34564"/>
                        <a:pt x="24073" y="33017"/>
                      </a:cubicBezTo>
                      <a:lnTo>
                        <a:pt x="33794" y="23297"/>
                      </a:lnTo>
                      <a:cubicBezTo>
                        <a:pt x="36902" y="20189"/>
                        <a:pt x="36902" y="15145"/>
                        <a:pt x="33794" y="12037"/>
                      </a:cubicBezTo>
                      <a:lnTo>
                        <a:pt x="24073" y="2332"/>
                      </a:lnTo>
                      <a:cubicBezTo>
                        <a:pt x="22527" y="778"/>
                        <a:pt x="20489" y="1"/>
                        <a:pt x="18449" y="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1"/>
                    </a:gs>
                    <a:gs pos="18000">
                      <a:schemeClr val="lt1"/>
                    </a:gs>
                    <a:gs pos="56000">
                      <a:srgbClr val="FFFFFF">
                        <a:alpha val="0"/>
                      </a:srgbClr>
                    </a:gs>
                    <a:gs pos="74000">
                      <a:schemeClr val="lt1"/>
                    </a:gs>
                    <a:gs pos="100000">
                      <a:srgbClr val="0C0A9E">
                        <a:alpha val="2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2015" name="Google Shape;2015;p49"/>
            <p:cNvGrpSpPr/>
            <p:nvPr/>
          </p:nvGrpSpPr>
          <p:grpSpPr>
            <a:xfrm>
              <a:off x="5643425" y="4968525"/>
              <a:ext cx="439200" cy="439100"/>
              <a:chOff x="1101075" y="2142375"/>
              <a:chExt cx="439200" cy="439100"/>
            </a:xfrm>
          </p:grpSpPr>
          <p:sp>
            <p:nvSpPr>
              <p:cNvPr id="2016" name="Google Shape;2016;p49"/>
              <p:cNvSpPr/>
              <p:nvPr/>
            </p:nvSpPr>
            <p:spPr>
              <a:xfrm>
                <a:off x="1101075" y="2142375"/>
                <a:ext cx="439200" cy="439100"/>
              </a:xfrm>
              <a:custGeom>
                <a:avLst/>
                <a:gdLst/>
                <a:ahLst/>
                <a:cxnLst/>
                <a:rect l="l" t="t" r="r" b="b"/>
                <a:pathLst>
                  <a:path w="17568" h="17564" extrusionOk="0">
                    <a:moveTo>
                      <a:pt x="8792" y="1291"/>
                    </a:moveTo>
                    <a:cubicBezTo>
                      <a:pt x="10711" y="1291"/>
                      <a:pt x="12631" y="2008"/>
                      <a:pt x="14094" y="3501"/>
                    </a:cubicBezTo>
                    <a:cubicBezTo>
                      <a:pt x="15526" y="4902"/>
                      <a:pt x="16303" y="6807"/>
                      <a:pt x="16303" y="8803"/>
                    </a:cubicBezTo>
                    <a:cubicBezTo>
                      <a:pt x="16303" y="10814"/>
                      <a:pt x="15526" y="12688"/>
                      <a:pt x="14094" y="14120"/>
                    </a:cubicBezTo>
                    <a:cubicBezTo>
                      <a:pt x="12692" y="15552"/>
                      <a:pt x="10788" y="16329"/>
                      <a:pt x="8792" y="16329"/>
                    </a:cubicBezTo>
                    <a:cubicBezTo>
                      <a:pt x="6780" y="16329"/>
                      <a:pt x="4906" y="15552"/>
                      <a:pt x="3474" y="14120"/>
                    </a:cubicBezTo>
                    <a:cubicBezTo>
                      <a:pt x="2042" y="12718"/>
                      <a:pt x="1265" y="10814"/>
                      <a:pt x="1265" y="8803"/>
                    </a:cubicBezTo>
                    <a:cubicBezTo>
                      <a:pt x="1265" y="6807"/>
                      <a:pt x="2042" y="4918"/>
                      <a:pt x="3474" y="3501"/>
                    </a:cubicBezTo>
                    <a:cubicBezTo>
                      <a:pt x="4937" y="2023"/>
                      <a:pt x="6857" y="1291"/>
                      <a:pt x="8792" y="1291"/>
                    </a:cubicBezTo>
                    <a:close/>
                    <a:moveTo>
                      <a:pt x="8784" y="0"/>
                    </a:moveTo>
                    <a:cubicBezTo>
                      <a:pt x="6537" y="0"/>
                      <a:pt x="4289" y="857"/>
                      <a:pt x="2575" y="2571"/>
                    </a:cubicBezTo>
                    <a:cubicBezTo>
                      <a:pt x="915" y="4232"/>
                      <a:pt x="1" y="6441"/>
                      <a:pt x="1" y="8788"/>
                    </a:cubicBezTo>
                    <a:cubicBezTo>
                      <a:pt x="1" y="11134"/>
                      <a:pt x="915" y="13343"/>
                      <a:pt x="2575" y="15004"/>
                    </a:cubicBezTo>
                    <a:cubicBezTo>
                      <a:pt x="4236" y="16649"/>
                      <a:pt x="6445" y="17563"/>
                      <a:pt x="8792" y="17563"/>
                    </a:cubicBezTo>
                    <a:cubicBezTo>
                      <a:pt x="11123" y="17563"/>
                      <a:pt x="13332" y="16649"/>
                      <a:pt x="14993" y="15004"/>
                    </a:cubicBezTo>
                    <a:cubicBezTo>
                      <a:pt x="16653" y="13343"/>
                      <a:pt x="17568" y="11134"/>
                      <a:pt x="17568" y="8788"/>
                    </a:cubicBezTo>
                    <a:cubicBezTo>
                      <a:pt x="17568" y="6441"/>
                      <a:pt x="16653" y="4232"/>
                      <a:pt x="14993" y="2571"/>
                    </a:cubicBezTo>
                    <a:cubicBezTo>
                      <a:pt x="13279" y="857"/>
                      <a:pt x="11031" y="0"/>
                      <a:pt x="878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7" name="Google Shape;2017;p49"/>
              <p:cNvSpPr/>
              <p:nvPr/>
            </p:nvSpPr>
            <p:spPr>
              <a:xfrm>
                <a:off x="1189450" y="2242350"/>
                <a:ext cx="262850" cy="239700"/>
              </a:xfrm>
              <a:custGeom>
                <a:avLst/>
                <a:gdLst/>
                <a:ahLst/>
                <a:cxnLst/>
                <a:rect l="l" t="t" r="r" b="b"/>
                <a:pathLst>
                  <a:path w="10514" h="9588" extrusionOk="0">
                    <a:moveTo>
                      <a:pt x="5257" y="1269"/>
                    </a:moveTo>
                    <a:cubicBezTo>
                      <a:pt x="6171" y="1269"/>
                      <a:pt x="7054" y="1604"/>
                      <a:pt x="7771" y="2290"/>
                    </a:cubicBezTo>
                    <a:cubicBezTo>
                      <a:pt x="9127" y="3692"/>
                      <a:pt x="9127" y="5931"/>
                      <a:pt x="7771" y="7302"/>
                    </a:cubicBezTo>
                    <a:cubicBezTo>
                      <a:pt x="7070" y="7988"/>
                      <a:pt x="6159" y="8331"/>
                      <a:pt x="5253" y="8331"/>
                    </a:cubicBezTo>
                    <a:cubicBezTo>
                      <a:pt x="4346" y="8331"/>
                      <a:pt x="3444" y="7988"/>
                      <a:pt x="2758" y="7302"/>
                    </a:cubicBezTo>
                    <a:cubicBezTo>
                      <a:pt x="1387" y="5916"/>
                      <a:pt x="1387" y="3661"/>
                      <a:pt x="2758" y="2290"/>
                    </a:cubicBezTo>
                    <a:cubicBezTo>
                      <a:pt x="3444" y="1604"/>
                      <a:pt x="4342" y="1269"/>
                      <a:pt x="5257" y="1269"/>
                    </a:cubicBezTo>
                    <a:close/>
                    <a:moveTo>
                      <a:pt x="5255" y="1"/>
                    </a:moveTo>
                    <a:cubicBezTo>
                      <a:pt x="4026" y="1"/>
                      <a:pt x="2796" y="469"/>
                      <a:pt x="1859" y="1406"/>
                    </a:cubicBezTo>
                    <a:cubicBezTo>
                      <a:pt x="0" y="3265"/>
                      <a:pt x="0" y="6312"/>
                      <a:pt x="1859" y="8186"/>
                    </a:cubicBezTo>
                    <a:cubicBezTo>
                      <a:pt x="2788" y="9116"/>
                      <a:pt x="4038" y="9588"/>
                      <a:pt x="5257" y="9588"/>
                    </a:cubicBezTo>
                    <a:cubicBezTo>
                      <a:pt x="6491" y="9588"/>
                      <a:pt x="7710" y="9131"/>
                      <a:pt x="8639" y="8186"/>
                    </a:cubicBezTo>
                    <a:cubicBezTo>
                      <a:pt x="10513" y="6312"/>
                      <a:pt x="10513" y="3265"/>
                      <a:pt x="8639" y="1406"/>
                    </a:cubicBezTo>
                    <a:cubicBezTo>
                      <a:pt x="7710" y="469"/>
                      <a:pt x="6483" y="1"/>
                      <a:pt x="5255" y="1"/>
                    </a:cubicBez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6" name="文字方塊 75">
            <a:extLst>
              <a:ext uri="{FF2B5EF4-FFF2-40B4-BE49-F238E27FC236}">
                <a16:creationId xmlns:a16="http://schemas.microsoft.com/office/drawing/2014/main" id="{971087ED-D33B-45A1-896F-C2CFEB991F4E}"/>
              </a:ext>
            </a:extLst>
          </p:cNvPr>
          <p:cNvSpPr txBox="1"/>
          <p:nvPr/>
        </p:nvSpPr>
        <p:spPr>
          <a:xfrm>
            <a:off x="4804686" y="1071387"/>
            <a:ext cx="1928584" cy="307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1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工學院</a:t>
            </a:r>
            <a:r>
              <a:rPr lang="en-US" altLang="zh-TW" sz="1401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112</a:t>
            </a:r>
            <a:r>
              <a:rPr lang="zh-TW" altLang="en-US" sz="1401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學年度</a:t>
            </a:r>
            <a:endParaRPr lang="en-US" altLang="zh-TW" sz="1401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aphicFrame>
        <p:nvGraphicFramePr>
          <p:cNvPr id="77" name="資料庫圖表 76">
            <a:extLst>
              <a:ext uri="{FF2B5EF4-FFF2-40B4-BE49-F238E27FC236}">
                <a16:creationId xmlns:a16="http://schemas.microsoft.com/office/drawing/2014/main" id="{654DD7CB-D280-4BF7-B743-652DF04A3E9D}"/>
              </a:ext>
            </a:extLst>
          </p:cNvPr>
          <p:cNvGraphicFramePr/>
          <p:nvPr/>
        </p:nvGraphicFramePr>
        <p:xfrm>
          <a:off x="278180" y="1062252"/>
          <a:ext cx="4208607" cy="3335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78" name="群組 77">
            <a:extLst>
              <a:ext uri="{FF2B5EF4-FFF2-40B4-BE49-F238E27FC236}">
                <a16:creationId xmlns:a16="http://schemas.microsoft.com/office/drawing/2014/main" id="{00B69B2E-C14F-4F71-A123-1649601A21EC}"/>
              </a:ext>
            </a:extLst>
          </p:cNvPr>
          <p:cNvGrpSpPr/>
          <p:nvPr/>
        </p:nvGrpSpPr>
        <p:grpSpPr>
          <a:xfrm>
            <a:off x="6536051" y="1062252"/>
            <a:ext cx="1706830" cy="1706830"/>
            <a:chOff x="4876800" y="2374470"/>
            <a:chExt cx="3543858" cy="3543858"/>
          </a:xfrm>
        </p:grpSpPr>
        <p:sp>
          <p:nvSpPr>
            <p:cNvPr id="79" name="文字方塊 78">
              <a:extLst>
                <a:ext uri="{FF2B5EF4-FFF2-40B4-BE49-F238E27FC236}">
                  <a16:creationId xmlns:a16="http://schemas.microsoft.com/office/drawing/2014/main" id="{475EE653-0227-417F-BB6F-ECA37BB29E8A}"/>
                </a:ext>
              </a:extLst>
            </p:cNvPr>
            <p:cNvSpPr txBox="1"/>
            <p:nvPr/>
          </p:nvSpPr>
          <p:spPr>
            <a:xfrm>
              <a:off x="4950738" y="2993374"/>
              <a:ext cx="3395979" cy="274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18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受補助教師</a:t>
              </a:r>
              <a:endParaRPr lang="en-US" altLang="zh-TW" sz="18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algn="ctr"/>
              <a:r>
                <a:rPr lang="en-US" altLang="zh-TW" sz="4400" b="1" dirty="0">
                  <a:solidFill>
                    <a:srgbClr val="92D05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150</a:t>
              </a:r>
              <a:endParaRPr lang="en-US" altLang="zh-TW" sz="1800" b="1" dirty="0">
                <a:solidFill>
                  <a:srgbClr val="92D0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algn="ctr"/>
              <a:r>
                <a:rPr lang="zh-TW" altLang="en-US" sz="18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人次</a:t>
              </a:r>
              <a:endParaRPr lang="en-US" altLang="zh-TW" sz="18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80" name="橢圓 79">
              <a:extLst>
                <a:ext uri="{FF2B5EF4-FFF2-40B4-BE49-F238E27FC236}">
                  <a16:creationId xmlns:a16="http://schemas.microsoft.com/office/drawing/2014/main" id="{20EDD0D8-3BDB-4AB9-BC05-BAF47D219C72}"/>
                </a:ext>
              </a:extLst>
            </p:cNvPr>
            <p:cNvSpPr/>
            <p:nvPr/>
          </p:nvSpPr>
          <p:spPr>
            <a:xfrm>
              <a:off x="4876800" y="2374470"/>
              <a:ext cx="3543858" cy="3543858"/>
            </a:xfrm>
            <a:prstGeom prst="ellipse">
              <a:avLst/>
            </a:prstGeom>
            <a:noFill/>
            <a:ln w="19050">
              <a:solidFill>
                <a:schemeClr val="bg1">
                  <a:lumMod val="1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800">
                <a:solidFill>
                  <a:schemeClr val="tx1"/>
                </a:solidFill>
              </a:endParaRPr>
            </a:p>
          </p:txBody>
        </p:sp>
      </p:grpSp>
      <p:grpSp>
        <p:nvGrpSpPr>
          <p:cNvPr id="81" name="群組 80">
            <a:extLst>
              <a:ext uri="{FF2B5EF4-FFF2-40B4-BE49-F238E27FC236}">
                <a16:creationId xmlns:a16="http://schemas.microsoft.com/office/drawing/2014/main" id="{84E0224B-B337-409D-8B1B-0241AFA32D46}"/>
              </a:ext>
            </a:extLst>
          </p:cNvPr>
          <p:cNvGrpSpPr/>
          <p:nvPr/>
        </p:nvGrpSpPr>
        <p:grpSpPr>
          <a:xfrm>
            <a:off x="4818334" y="1554535"/>
            <a:ext cx="1800770" cy="1800770"/>
            <a:chOff x="1280984" y="3744658"/>
            <a:chExt cx="3670428" cy="3670428"/>
          </a:xfrm>
        </p:grpSpPr>
        <p:sp>
          <p:nvSpPr>
            <p:cNvPr id="82" name="文字方塊 81">
              <a:extLst>
                <a:ext uri="{FF2B5EF4-FFF2-40B4-BE49-F238E27FC236}">
                  <a16:creationId xmlns:a16="http://schemas.microsoft.com/office/drawing/2014/main" id="{60413F3A-01AB-40ED-92FA-F4186CD82FC4}"/>
                </a:ext>
              </a:extLst>
            </p:cNvPr>
            <p:cNvSpPr txBox="1"/>
            <p:nvPr/>
          </p:nvSpPr>
          <p:spPr>
            <a:xfrm>
              <a:off x="1418207" y="4299630"/>
              <a:ext cx="3395979" cy="26975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8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EMI</a:t>
              </a:r>
              <a:r>
                <a:rPr lang="zh-TW" altLang="en-US" sz="18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課程達</a:t>
              </a:r>
              <a:endParaRPr lang="en-US" altLang="zh-TW" sz="18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algn="ctr"/>
              <a:r>
                <a:rPr lang="en-US" altLang="zh-TW" sz="4400" b="1" dirty="0">
                  <a:solidFill>
                    <a:schemeClr val="bg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102</a:t>
              </a:r>
              <a:r>
                <a:rPr lang="zh-TW" altLang="en-US" sz="2000" b="1" dirty="0">
                  <a:solidFill>
                    <a:schemeClr val="bg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門</a:t>
              </a:r>
              <a:endParaRPr lang="en-US" altLang="zh-TW" sz="1800" dirty="0">
                <a:solidFill>
                  <a:schemeClr val="bg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algn="ctr"/>
              <a:r>
                <a:rPr lang="zh-TW" altLang="en-US" sz="18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占全院</a:t>
              </a:r>
              <a:r>
                <a:rPr lang="en-US" altLang="zh-TW" sz="1800" dirty="0">
                  <a:solidFill>
                    <a:schemeClr val="bg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17</a:t>
              </a:r>
              <a:r>
                <a:rPr lang="en-US" altLang="zh-TW" sz="18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%</a:t>
              </a:r>
            </a:p>
          </p:txBody>
        </p:sp>
        <p:sp>
          <p:nvSpPr>
            <p:cNvPr id="83" name="橢圓 82">
              <a:extLst>
                <a:ext uri="{FF2B5EF4-FFF2-40B4-BE49-F238E27FC236}">
                  <a16:creationId xmlns:a16="http://schemas.microsoft.com/office/drawing/2014/main" id="{17ED9935-30FF-4515-A999-26899F2693EA}"/>
                </a:ext>
              </a:extLst>
            </p:cNvPr>
            <p:cNvSpPr/>
            <p:nvPr/>
          </p:nvSpPr>
          <p:spPr>
            <a:xfrm>
              <a:off x="1280984" y="3744658"/>
              <a:ext cx="3670428" cy="3670428"/>
            </a:xfrm>
            <a:prstGeom prst="ellipse">
              <a:avLst/>
            </a:prstGeom>
            <a:noFill/>
            <a:ln w="19050">
              <a:solidFill>
                <a:schemeClr val="bg1">
                  <a:lumMod val="1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800">
                <a:solidFill>
                  <a:schemeClr val="tx1"/>
                </a:solidFill>
              </a:endParaRPr>
            </a:p>
          </p:txBody>
        </p:sp>
      </p:grpSp>
      <p:grpSp>
        <p:nvGrpSpPr>
          <p:cNvPr id="84" name="群組 83">
            <a:extLst>
              <a:ext uri="{FF2B5EF4-FFF2-40B4-BE49-F238E27FC236}">
                <a16:creationId xmlns:a16="http://schemas.microsoft.com/office/drawing/2014/main" id="{00789012-C9DC-4772-B709-F301FD4D39D2}"/>
              </a:ext>
            </a:extLst>
          </p:cNvPr>
          <p:cNvGrpSpPr/>
          <p:nvPr/>
        </p:nvGrpSpPr>
        <p:grpSpPr>
          <a:xfrm>
            <a:off x="7568023" y="2534609"/>
            <a:ext cx="1315390" cy="1280204"/>
            <a:chOff x="4907349" y="6176724"/>
            <a:chExt cx="3395980" cy="3305139"/>
          </a:xfrm>
        </p:grpSpPr>
        <p:sp>
          <p:nvSpPr>
            <p:cNvPr id="85" name="文字方塊 84">
              <a:extLst>
                <a:ext uri="{FF2B5EF4-FFF2-40B4-BE49-F238E27FC236}">
                  <a16:creationId xmlns:a16="http://schemas.microsoft.com/office/drawing/2014/main" id="{BE75FB31-B661-40BF-9224-FFC1F9F8EE4F}"/>
                </a:ext>
              </a:extLst>
            </p:cNvPr>
            <p:cNvSpPr txBox="1"/>
            <p:nvPr/>
          </p:nvSpPr>
          <p:spPr>
            <a:xfrm>
              <a:off x="4907349" y="6598612"/>
              <a:ext cx="3395980" cy="27810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受補助學生</a:t>
              </a:r>
              <a:endParaRPr lang="en-US" altLang="zh-TW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algn="ctr"/>
              <a:r>
                <a:rPr lang="en-US" altLang="zh-TW" sz="3600" b="1" dirty="0">
                  <a:solidFill>
                    <a:srgbClr val="C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123</a:t>
              </a:r>
              <a:endParaRPr lang="en-US" altLang="zh-TW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algn="ctr"/>
              <a:r>
                <a:rPr lang="zh-TW" altLang="en-US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人次</a:t>
              </a:r>
              <a:endParaRPr lang="en-US" altLang="zh-TW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86" name="橢圓 85">
              <a:extLst>
                <a:ext uri="{FF2B5EF4-FFF2-40B4-BE49-F238E27FC236}">
                  <a16:creationId xmlns:a16="http://schemas.microsoft.com/office/drawing/2014/main" id="{32E4D775-EE72-4E47-98B1-4A4F53610C0F}"/>
                </a:ext>
              </a:extLst>
            </p:cNvPr>
            <p:cNvSpPr/>
            <p:nvPr/>
          </p:nvSpPr>
          <p:spPr>
            <a:xfrm>
              <a:off x="4952771" y="6176724"/>
              <a:ext cx="3305139" cy="3305139"/>
            </a:xfrm>
            <a:prstGeom prst="ellipse">
              <a:avLst/>
            </a:prstGeom>
            <a:noFill/>
            <a:ln w="19050">
              <a:solidFill>
                <a:schemeClr val="bg1">
                  <a:lumMod val="1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800">
                <a:solidFill>
                  <a:schemeClr val="tx1"/>
                </a:solidFill>
              </a:endParaRPr>
            </a:p>
          </p:txBody>
        </p:sp>
      </p:grpSp>
      <p:sp>
        <p:nvSpPr>
          <p:cNvPr id="87" name="文字方塊 86">
            <a:extLst>
              <a:ext uri="{FF2B5EF4-FFF2-40B4-BE49-F238E27FC236}">
                <a16:creationId xmlns:a16="http://schemas.microsoft.com/office/drawing/2014/main" id="{2BC66FE9-770C-49C1-A9C5-339A48365FFE}"/>
              </a:ext>
            </a:extLst>
          </p:cNvPr>
          <p:cNvSpPr txBox="1"/>
          <p:nvPr/>
        </p:nvSpPr>
        <p:spPr>
          <a:xfrm>
            <a:off x="190500" y="4476750"/>
            <a:ext cx="311274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05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EMI=</a:t>
            </a:r>
            <a:r>
              <a:rPr lang="zh-TW" altLang="en-US" sz="10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全英語授課課程</a:t>
            </a:r>
            <a:endParaRPr lang="en-US" altLang="zh-TW" sz="1050" b="1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r>
              <a:rPr lang="en-US" altLang="zh-TW" sz="1050" b="1" dirty="0" err="1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ESAP</a:t>
            </a:r>
            <a:r>
              <a:rPr lang="en-US" altLang="zh-TW" sz="105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=</a:t>
            </a:r>
            <a:r>
              <a:rPr lang="zh-TW" altLang="en-US" sz="10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專業學術英語課程</a:t>
            </a:r>
            <a:br>
              <a:rPr lang="en-US" altLang="zh-TW" sz="105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</a:br>
            <a:r>
              <a:rPr lang="en-US" altLang="zh-TW" sz="1050" b="1" dirty="0" err="1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EGAP</a:t>
            </a:r>
            <a:r>
              <a:rPr lang="en-US" altLang="zh-TW" sz="105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=</a:t>
            </a:r>
            <a:r>
              <a:rPr lang="zh-TW" altLang="en-US" sz="10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一般學術英語課程</a:t>
            </a:r>
            <a:endParaRPr lang="en-US" altLang="zh-TW" sz="1050" b="1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grpSp>
        <p:nvGrpSpPr>
          <p:cNvPr id="88" name="群組 87">
            <a:extLst>
              <a:ext uri="{FF2B5EF4-FFF2-40B4-BE49-F238E27FC236}">
                <a16:creationId xmlns:a16="http://schemas.microsoft.com/office/drawing/2014/main" id="{51795C2B-FBE6-4B00-8DB2-04F481188A6C}"/>
              </a:ext>
            </a:extLst>
          </p:cNvPr>
          <p:cNvGrpSpPr/>
          <p:nvPr/>
        </p:nvGrpSpPr>
        <p:grpSpPr>
          <a:xfrm>
            <a:off x="5945520" y="2967157"/>
            <a:ext cx="1800770" cy="1800770"/>
            <a:chOff x="4876800" y="6063529"/>
            <a:chExt cx="3670428" cy="3670428"/>
          </a:xfrm>
        </p:grpSpPr>
        <p:sp>
          <p:nvSpPr>
            <p:cNvPr id="89" name="文字方塊 88">
              <a:extLst>
                <a:ext uri="{FF2B5EF4-FFF2-40B4-BE49-F238E27FC236}">
                  <a16:creationId xmlns:a16="http://schemas.microsoft.com/office/drawing/2014/main" id="{DADBF39B-6893-4257-B301-6D2BD4352B83}"/>
                </a:ext>
              </a:extLst>
            </p:cNvPr>
            <p:cNvSpPr txBox="1"/>
            <p:nvPr/>
          </p:nvSpPr>
          <p:spPr>
            <a:xfrm>
              <a:off x="5014023" y="6715917"/>
              <a:ext cx="3395979" cy="26975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8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EMI</a:t>
              </a:r>
              <a:r>
                <a:rPr lang="zh-TW" altLang="en-US" sz="18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修課學生</a:t>
              </a:r>
              <a:endParaRPr lang="en-US" altLang="zh-TW" sz="18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algn="ctr"/>
              <a:r>
                <a:rPr lang="en-US" altLang="zh-TW" sz="4400" b="1" dirty="0">
                  <a:solidFill>
                    <a:srgbClr val="C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3028</a:t>
              </a:r>
              <a:endParaRPr lang="en-US" altLang="zh-TW" sz="18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algn="ctr"/>
              <a:r>
                <a:rPr lang="zh-TW" altLang="en-US" sz="18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人次</a:t>
              </a:r>
              <a:endParaRPr lang="en-US" altLang="zh-TW" sz="18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90" name="橢圓 89">
              <a:extLst>
                <a:ext uri="{FF2B5EF4-FFF2-40B4-BE49-F238E27FC236}">
                  <a16:creationId xmlns:a16="http://schemas.microsoft.com/office/drawing/2014/main" id="{7AC590F0-CC9C-4C03-8A8C-1A5FB2107B37}"/>
                </a:ext>
              </a:extLst>
            </p:cNvPr>
            <p:cNvSpPr/>
            <p:nvPr/>
          </p:nvSpPr>
          <p:spPr>
            <a:xfrm>
              <a:off x="4876800" y="6063529"/>
              <a:ext cx="3670428" cy="3670428"/>
            </a:xfrm>
            <a:prstGeom prst="ellipse">
              <a:avLst/>
            </a:prstGeom>
            <a:noFill/>
            <a:ln w="28575">
              <a:solidFill>
                <a:schemeClr val="bg1">
                  <a:lumMod val="1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800">
                <a:solidFill>
                  <a:schemeClr val="tx1"/>
                </a:solidFill>
              </a:endParaRPr>
            </a:p>
          </p:txBody>
        </p:sp>
      </p:grpSp>
      <p:grpSp>
        <p:nvGrpSpPr>
          <p:cNvPr id="91" name="群組 90">
            <a:extLst>
              <a:ext uri="{FF2B5EF4-FFF2-40B4-BE49-F238E27FC236}">
                <a16:creationId xmlns:a16="http://schemas.microsoft.com/office/drawing/2014/main" id="{46354B21-9193-4078-AB0A-6B218B087DCC}"/>
              </a:ext>
            </a:extLst>
          </p:cNvPr>
          <p:cNvGrpSpPr/>
          <p:nvPr/>
        </p:nvGrpSpPr>
        <p:grpSpPr>
          <a:xfrm>
            <a:off x="4541756" y="3287230"/>
            <a:ext cx="1411303" cy="1411303"/>
            <a:chOff x="4807888" y="6112786"/>
            <a:chExt cx="3643602" cy="3643602"/>
          </a:xfrm>
        </p:grpSpPr>
        <p:sp>
          <p:nvSpPr>
            <p:cNvPr id="92" name="文字方塊 91">
              <a:extLst>
                <a:ext uri="{FF2B5EF4-FFF2-40B4-BE49-F238E27FC236}">
                  <a16:creationId xmlns:a16="http://schemas.microsoft.com/office/drawing/2014/main" id="{F49D22F3-F7FB-44DB-902B-98179A72CD43}"/>
                </a:ext>
              </a:extLst>
            </p:cNvPr>
            <p:cNvSpPr txBox="1"/>
            <p:nvPr/>
          </p:nvSpPr>
          <p:spPr>
            <a:xfrm>
              <a:off x="4934261" y="6709142"/>
              <a:ext cx="3395981" cy="29797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err="1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ESAP</a:t>
              </a:r>
              <a:r>
                <a:rPr lang="en-US" altLang="zh-TW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/</a:t>
              </a:r>
              <a:r>
                <a:rPr lang="en-US" altLang="zh-TW" sz="1200" dirty="0" err="1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EGAP</a:t>
              </a:r>
              <a:br>
                <a:rPr lang="en-US" altLang="zh-TW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</a:br>
              <a:r>
                <a:rPr lang="zh-TW" altLang="en-US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修課學生</a:t>
              </a:r>
              <a:endParaRPr lang="en-US" altLang="zh-TW" sz="12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algn="ctr"/>
              <a:r>
                <a:rPr lang="en-US" altLang="zh-TW" sz="3300" b="1" dirty="0">
                  <a:solidFill>
                    <a:srgbClr val="C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154</a:t>
              </a:r>
              <a:endParaRPr lang="en-US" altLang="zh-TW" sz="12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algn="ctr"/>
              <a:r>
                <a:rPr lang="zh-TW" altLang="en-US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人次</a:t>
              </a:r>
              <a:endParaRPr lang="en-US" altLang="zh-TW" sz="12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93" name="橢圓 92">
              <a:extLst>
                <a:ext uri="{FF2B5EF4-FFF2-40B4-BE49-F238E27FC236}">
                  <a16:creationId xmlns:a16="http://schemas.microsoft.com/office/drawing/2014/main" id="{B15CB75E-2128-4C25-85FC-0B641BFA5BFD}"/>
                </a:ext>
              </a:extLst>
            </p:cNvPr>
            <p:cNvSpPr/>
            <p:nvPr/>
          </p:nvSpPr>
          <p:spPr>
            <a:xfrm>
              <a:off x="4807888" y="6112786"/>
              <a:ext cx="3643602" cy="3643602"/>
            </a:xfrm>
            <a:prstGeom prst="ellipse">
              <a:avLst/>
            </a:prstGeom>
            <a:noFill/>
            <a:ln w="19050">
              <a:solidFill>
                <a:schemeClr val="bg1">
                  <a:lumMod val="1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700">
                <a:solidFill>
                  <a:schemeClr val="tx1"/>
                </a:solidFill>
              </a:endParaRPr>
            </a:p>
          </p:txBody>
        </p:sp>
      </p:grpSp>
      <p:sp>
        <p:nvSpPr>
          <p:cNvPr id="94" name="TextBox 6">
            <a:extLst>
              <a:ext uri="{FF2B5EF4-FFF2-40B4-BE49-F238E27FC236}">
                <a16:creationId xmlns:a16="http://schemas.microsoft.com/office/drawing/2014/main" id="{01C89170-E1BC-4949-AEE9-63920E7B6857}"/>
              </a:ext>
            </a:extLst>
          </p:cNvPr>
          <p:cNvSpPr txBox="1"/>
          <p:nvPr/>
        </p:nvSpPr>
        <p:spPr>
          <a:xfrm>
            <a:off x="1306705" y="130918"/>
            <a:ext cx="6261318" cy="5632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altLang="zh-TW" sz="28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lacial Indifference"/>
                <a:sym typeface="Glacial Indifference"/>
              </a:rPr>
              <a:t>BEST</a:t>
            </a:r>
            <a:r>
              <a:rPr lang="zh-TW" altLang="en-US" sz="28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lacial Indifference"/>
                <a:sym typeface="Glacial Indifference"/>
              </a:rPr>
              <a:t>雙語教學計畫 </a:t>
            </a:r>
            <a:r>
              <a:rPr lang="en-US" altLang="zh-TW" sz="24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lacial Indifference"/>
                <a:sym typeface="Glacial Indifference"/>
              </a:rPr>
              <a:t>-</a:t>
            </a:r>
            <a:r>
              <a:rPr lang="zh-TW" altLang="en-US" sz="20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lacial Indifference"/>
                <a:sym typeface="Glacial Indifference"/>
              </a:rPr>
              <a:t>執行現況</a:t>
            </a:r>
            <a:endParaRPr lang="en-US" sz="1200" b="1" dirty="0">
              <a:latin typeface="微軟正黑體" panose="020B0604030504040204" pitchFamily="34" charset="-120"/>
              <a:ea typeface="微軟正黑體" panose="020B0604030504040204" pitchFamily="34" charset="-120"/>
              <a:cs typeface="Cormorant Garamond Bold Italics"/>
              <a:sym typeface="Cormorant Garamond Bold Italics"/>
            </a:endParaRPr>
          </a:p>
        </p:txBody>
      </p:sp>
    </p:spTree>
    <p:extLst>
      <p:ext uri="{BB962C8B-B14F-4D97-AF65-F5344CB8AC3E}">
        <p14:creationId xmlns:p14="http://schemas.microsoft.com/office/powerpoint/2010/main" val="839583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51" name="Google Shape;1951;p49"/>
          <p:cNvGrpSpPr/>
          <p:nvPr/>
        </p:nvGrpSpPr>
        <p:grpSpPr>
          <a:xfrm>
            <a:off x="-1238838" y="-2814271"/>
            <a:ext cx="6191222" cy="6569036"/>
            <a:chOff x="-1238838" y="-2814271"/>
            <a:chExt cx="6191222" cy="6569036"/>
          </a:xfrm>
        </p:grpSpPr>
        <p:pic>
          <p:nvPicPr>
            <p:cNvPr id="1952" name="Google Shape;1952;p49"/>
            <p:cNvPicPr preferRelativeResize="0"/>
            <p:nvPr/>
          </p:nvPicPr>
          <p:blipFill rotWithShape="1">
            <a:blip r:embed="rId3">
              <a:alphaModFix/>
            </a:blip>
            <a:srcRect l="16960" t="24718" r="7121" b="26177"/>
            <a:stretch/>
          </p:blipFill>
          <p:spPr>
            <a:xfrm flipH="1">
              <a:off x="-860279" y="-1155525"/>
              <a:ext cx="3615750" cy="275962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953" name="Google Shape;1953;p49"/>
            <p:cNvGrpSpPr/>
            <p:nvPr/>
          </p:nvGrpSpPr>
          <p:grpSpPr>
            <a:xfrm>
              <a:off x="-1238838" y="-2814271"/>
              <a:ext cx="6191222" cy="6569036"/>
              <a:chOff x="-1238838" y="-2814271"/>
              <a:chExt cx="6191222" cy="6569036"/>
            </a:xfrm>
          </p:grpSpPr>
          <p:sp>
            <p:nvSpPr>
              <p:cNvPr id="1954" name="Google Shape;1954;p49"/>
              <p:cNvSpPr/>
              <p:nvPr/>
            </p:nvSpPr>
            <p:spPr>
              <a:xfrm rot="-2700000" flipH="1">
                <a:off x="-146394" y="-2093348"/>
                <a:ext cx="4006334" cy="4749375"/>
              </a:xfrm>
              <a:custGeom>
                <a:avLst/>
                <a:gdLst/>
                <a:ahLst/>
                <a:cxnLst/>
                <a:rect l="l" t="t" r="r" b="b"/>
                <a:pathLst>
                  <a:path w="97678" h="115794" extrusionOk="0">
                    <a:moveTo>
                      <a:pt x="97449" y="0"/>
                    </a:moveTo>
                    <a:lnTo>
                      <a:pt x="76805" y="20645"/>
                    </a:lnTo>
                    <a:lnTo>
                      <a:pt x="76744" y="20691"/>
                    </a:lnTo>
                    <a:lnTo>
                      <a:pt x="76744" y="35927"/>
                    </a:lnTo>
                    <a:lnTo>
                      <a:pt x="63107" y="49563"/>
                    </a:lnTo>
                    <a:lnTo>
                      <a:pt x="63077" y="49608"/>
                    </a:lnTo>
                    <a:lnTo>
                      <a:pt x="63077" y="56571"/>
                    </a:lnTo>
                    <a:lnTo>
                      <a:pt x="61005" y="58659"/>
                    </a:lnTo>
                    <a:lnTo>
                      <a:pt x="61005" y="62407"/>
                    </a:lnTo>
                    <a:lnTo>
                      <a:pt x="52473" y="70939"/>
                    </a:lnTo>
                    <a:lnTo>
                      <a:pt x="52412" y="70969"/>
                    </a:lnTo>
                    <a:lnTo>
                      <a:pt x="52412" y="78541"/>
                    </a:lnTo>
                    <a:lnTo>
                      <a:pt x="46912" y="84057"/>
                    </a:lnTo>
                    <a:lnTo>
                      <a:pt x="46912" y="89633"/>
                    </a:lnTo>
                    <a:lnTo>
                      <a:pt x="33123" y="103406"/>
                    </a:lnTo>
                    <a:lnTo>
                      <a:pt x="12174" y="103406"/>
                    </a:lnTo>
                    <a:lnTo>
                      <a:pt x="0" y="115565"/>
                    </a:lnTo>
                    <a:lnTo>
                      <a:pt x="229" y="115793"/>
                    </a:lnTo>
                    <a:lnTo>
                      <a:pt x="12280" y="103711"/>
                    </a:lnTo>
                    <a:lnTo>
                      <a:pt x="33245" y="103711"/>
                    </a:lnTo>
                    <a:lnTo>
                      <a:pt x="47155" y="89801"/>
                    </a:lnTo>
                    <a:lnTo>
                      <a:pt x="47216" y="89770"/>
                    </a:lnTo>
                    <a:lnTo>
                      <a:pt x="47216" y="84179"/>
                    </a:lnTo>
                    <a:lnTo>
                      <a:pt x="52732" y="78663"/>
                    </a:lnTo>
                    <a:lnTo>
                      <a:pt x="52732" y="71106"/>
                    </a:lnTo>
                    <a:lnTo>
                      <a:pt x="61264" y="62574"/>
                    </a:lnTo>
                    <a:lnTo>
                      <a:pt x="61310" y="62513"/>
                    </a:lnTo>
                    <a:lnTo>
                      <a:pt x="61310" y="58780"/>
                    </a:lnTo>
                    <a:lnTo>
                      <a:pt x="63382" y="56708"/>
                    </a:lnTo>
                    <a:lnTo>
                      <a:pt x="63382" y="49730"/>
                    </a:lnTo>
                    <a:lnTo>
                      <a:pt x="77018" y="36109"/>
                    </a:lnTo>
                    <a:lnTo>
                      <a:pt x="77048" y="36064"/>
                    </a:lnTo>
                    <a:lnTo>
                      <a:pt x="77048" y="20828"/>
                    </a:lnTo>
                    <a:lnTo>
                      <a:pt x="97678" y="198"/>
                    </a:lnTo>
                    <a:lnTo>
                      <a:pt x="97449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40000">
                    <a:srgbClr val="FF9900">
                      <a:alpha val="40784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2698631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5" name="Google Shape;1955;p49"/>
              <p:cNvSpPr/>
              <p:nvPr/>
            </p:nvSpPr>
            <p:spPr>
              <a:xfrm rot="-2700000" flipH="1">
                <a:off x="-515017" y="-1565448"/>
                <a:ext cx="2925242" cy="3057723"/>
              </a:xfrm>
              <a:custGeom>
                <a:avLst/>
                <a:gdLst/>
                <a:ahLst/>
                <a:cxnLst/>
                <a:rect l="l" t="t" r="r" b="b"/>
                <a:pathLst>
                  <a:path w="71320" h="74550" extrusionOk="0">
                    <a:moveTo>
                      <a:pt x="71091" y="0"/>
                    </a:moveTo>
                    <a:lnTo>
                      <a:pt x="59679" y="11397"/>
                    </a:lnTo>
                    <a:lnTo>
                      <a:pt x="54895" y="11397"/>
                    </a:lnTo>
                    <a:lnTo>
                      <a:pt x="41015" y="25307"/>
                    </a:lnTo>
                    <a:lnTo>
                      <a:pt x="40954" y="25337"/>
                    </a:lnTo>
                    <a:lnTo>
                      <a:pt x="40954" y="42325"/>
                    </a:lnTo>
                    <a:lnTo>
                      <a:pt x="31767" y="51528"/>
                    </a:lnTo>
                    <a:lnTo>
                      <a:pt x="31721" y="51574"/>
                    </a:lnTo>
                    <a:lnTo>
                      <a:pt x="31721" y="59237"/>
                    </a:lnTo>
                    <a:lnTo>
                      <a:pt x="22824" y="68135"/>
                    </a:lnTo>
                    <a:lnTo>
                      <a:pt x="6186" y="68135"/>
                    </a:lnTo>
                    <a:lnTo>
                      <a:pt x="0" y="74321"/>
                    </a:lnTo>
                    <a:lnTo>
                      <a:pt x="229" y="74549"/>
                    </a:lnTo>
                    <a:lnTo>
                      <a:pt x="6323" y="68455"/>
                    </a:lnTo>
                    <a:lnTo>
                      <a:pt x="22945" y="68455"/>
                    </a:lnTo>
                    <a:lnTo>
                      <a:pt x="31980" y="59420"/>
                    </a:lnTo>
                    <a:lnTo>
                      <a:pt x="32026" y="59374"/>
                    </a:lnTo>
                    <a:lnTo>
                      <a:pt x="32026" y="51695"/>
                    </a:lnTo>
                    <a:lnTo>
                      <a:pt x="41229" y="42508"/>
                    </a:lnTo>
                    <a:lnTo>
                      <a:pt x="41259" y="42463"/>
                    </a:lnTo>
                    <a:lnTo>
                      <a:pt x="41259" y="25475"/>
                    </a:lnTo>
                    <a:lnTo>
                      <a:pt x="55032" y="11732"/>
                    </a:lnTo>
                    <a:lnTo>
                      <a:pt x="59786" y="11732"/>
                    </a:lnTo>
                    <a:lnTo>
                      <a:pt x="71320" y="213"/>
                    </a:lnTo>
                    <a:lnTo>
                      <a:pt x="7109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dk2"/>
                  </a:gs>
                  <a:gs pos="100000">
                    <a:srgbClr val="FFFFFF">
                      <a:alpha val="0"/>
                    </a:srgbClr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6" name="Google Shape;1956;p49"/>
              <p:cNvSpPr/>
              <p:nvPr/>
            </p:nvSpPr>
            <p:spPr>
              <a:xfrm rot="-2700000" flipH="1">
                <a:off x="194575" y="-1729713"/>
                <a:ext cx="3153371" cy="5119296"/>
              </a:xfrm>
              <a:custGeom>
                <a:avLst/>
                <a:gdLst/>
                <a:ahLst/>
                <a:cxnLst/>
                <a:rect l="l" t="t" r="r" b="b"/>
                <a:pathLst>
                  <a:path w="76882" h="124813" extrusionOk="0">
                    <a:moveTo>
                      <a:pt x="76668" y="0"/>
                    </a:moveTo>
                    <a:lnTo>
                      <a:pt x="63260" y="13408"/>
                    </a:lnTo>
                    <a:cubicBezTo>
                      <a:pt x="62879" y="13789"/>
                      <a:pt x="62879" y="14398"/>
                      <a:pt x="63260" y="14779"/>
                    </a:cubicBezTo>
                    <a:lnTo>
                      <a:pt x="69857" y="21376"/>
                    </a:lnTo>
                    <a:cubicBezTo>
                      <a:pt x="70116" y="21620"/>
                      <a:pt x="70116" y="22046"/>
                      <a:pt x="69857" y="22305"/>
                    </a:cubicBezTo>
                    <a:lnTo>
                      <a:pt x="46546" y="45616"/>
                    </a:lnTo>
                    <a:cubicBezTo>
                      <a:pt x="46417" y="45738"/>
                      <a:pt x="46245" y="45799"/>
                      <a:pt x="46074" y="45799"/>
                    </a:cubicBezTo>
                    <a:cubicBezTo>
                      <a:pt x="45903" y="45799"/>
                      <a:pt x="45731" y="45738"/>
                      <a:pt x="45602" y="45616"/>
                    </a:cubicBezTo>
                    <a:lnTo>
                      <a:pt x="39020" y="39019"/>
                    </a:lnTo>
                    <a:cubicBezTo>
                      <a:pt x="38822" y="38836"/>
                      <a:pt x="38593" y="38745"/>
                      <a:pt x="38334" y="38745"/>
                    </a:cubicBezTo>
                    <a:cubicBezTo>
                      <a:pt x="38060" y="38745"/>
                      <a:pt x="37831" y="38836"/>
                      <a:pt x="37649" y="39019"/>
                    </a:cubicBezTo>
                    <a:lnTo>
                      <a:pt x="23357" y="53311"/>
                    </a:lnTo>
                    <a:cubicBezTo>
                      <a:pt x="22976" y="53691"/>
                      <a:pt x="22976" y="54301"/>
                      <a:pt x="23357" y="54682"/>
                    </a:cubicBezTo>
                    <a:lnTo>
                      <a:pt x="40833" y="72142"/>
                    </a:lnTo>
                    <a:cubicBezTo>
                      <a:pt x="40939" y="72279"/>
                      <a:pt x="41016" y="72432"/>
                      <a:pt x="41016" y="72614"/>
                    </a:cubicBezTo>
                    <a:cubicBezTo>
                      <a:pt x="41016" y="72812"/>
                      <a:pt x="40955" y="72965"/>
                      <a:pt x="40833" y="73102"/>
                    </a:cubicBezTo>
                    <a:lnTo>
                      <a:pt x="27090" y="86830"/>
                    </a:lnTo>
                    <a:cubicBezTo>
                      <a:pt x="26907" y="87028"/>
                      <a:pt x="26816" y="87256"/>
                      <a:pt x="26816" y="87515"/>
                    </a:cubicBezTo>
                    <a:lnTo>
                      <a:pt x="26816" y="96276"/>
                    </a:lnTo>
                    <a:cubicBezTo>
                      <a:pt x="26816" y="96459"/>
                      <a:pt x="26755" y="96611"/>
                      <a:pt x="26618" y="96748"/>
                    </a:cubicBezTo>
                    <a:lnTo>
                      <a:pt x="13225" y="110140"/>
                    </a:lnTo>
                    <a:cubicBezTo>
                      <a:pt x="13103" y="110270"/>
                      <a:pt x="12940" y="110335"/>
                      <a:pt x="12772" y="110335"/>
                    </a:cubicBezTo>
                    <a:cubicBezTo>
                      <a:pt x="12604" y="110335"/>
                      <a:pt x="12433" y="110270"/>
                      <a:pt x="12296" y="110140"/>
                    </a:cubicBezTo>
                    <a:lnTo>
                      <a:pt x="7618" y="105448"/>
                    </a:lnTo>
                    <a:cubicBezTo>
                      <a:pt x="7428" y="105257"/>
                      <a:pt x="7180" y="105162"/>
                      <a:pt x="6933" y="105162"/>
                    </a:cubicBezTo>
                    <a:cubicBezTo>
                      <a:pt x="6685" y="105162"/>
                      <a:pt x="6438" y="105257"/>
                      <a:pt x="6247" y="105448"/>
                    </a:cubicBezTo>
                    <a:lnTo>
                      <a:pt x="381" y="111314"/>
                    </a:lnTo>
                    <a:cubicBezTo>
                      <a:pt x="1" y="111695"/>
                      <a:pt x="1" y="112304"/>
                      <a:pt x="381" y="112685"/>
                    </a:cubicBezTo>
                    <a:lnTo>
                      <a:pt x="5059" y="117378"/>
                    </a:lnTo>
                    <a:cubicBezTo>
                      <a:pt x="5181" y="117515"/>
                      <a:pt x="5257" y="117667"/>
                      <a:pt x="5257" y="117850"/>
                    </a:cubicBezTo>
                    <a:cubicBezTo>
                      <a:pt x="5257" y="118048"/>
                      <a:pt x="5196" y="118200"/>
                      <a:pt x="5059" y="118322"/>
                    </a:cubicBezTo>
                    <a:lnTo>
                      <a:pt x="3231" y="120150"/>
                    </a:lnTo>
                    <a:cubicBezTo>
                      <a:pt x="2850" y="120531"/>
                      <a:pt x="2850" y="121141"/>
                      <a:pt x="3231" y="121522"/>
                    </a:cubicBezTo>
                    <a:lnTo>
                      <a:pt x="5059" y="123365"/>
                    </a:lnTo>
                    <a:cubicBezTo>
                      <a:pt x="5333" y="123609"/>
                      <a:pt x="5333" y="124020"/>
                      <a:pt x="5059" y="124295"/>
                    </a:cubicBezTo>
                    <a:cubicBezTo>
                      <a:pt x="4914" y="124432"/>
                      <a:pt x="4754" y="124489"/>
                      <a:pt x="4602" y="124489"/>
                    </a:cubicBezTo>
                    <a:cubicBezTo>
                      <a:pt x="4449" y="124489"/>
                      <a:pt x="4305" y="124432"/>
                      <a:pt x="4190" y="124340"/>
                    </a:cubicBezTo>
                    <a:cubicBezTo>
                      <a:pt x="3962" y="124173"/>
                      <a:pt x="3825" y="123838"/>
                      <a:pt x="4038" y="123487"/>
                    </a:cubicBezTo>
                    <a:lnTo>
                      <a:pt x="3764" y="123335"/>
                    </a:lnTo>
                    <a:lnTo>
                      <a:pt x="3764" y="123335"/>
                    </a:lnTo>
                    <a:cubicBezTo>
                      <a:pt x="3459" y="123838"/>
                      <a:pt x="3672" y="124356"/>
                      <a:pt x="3992" y="124599"/>
                    </a:cubicBezTo>
                    <a:cubicBezTo>
                      <a:pt x="4175" y="124736"/>
                      <a:pt x="4373" y="124813"/>
                      <a:pt x="4602" y="124813"/>
                    </a:cubicBezTo>
                    <a:cubicBezTo>
                      <a:pt x="4830" y="124813"/>
                      <a:pt x="5059" y="124736"/>
                      <a:pt x="5272" y="124477"/>
                    </a:cubicBezTo>
                    <a:cubicBezTo>
                      <a:pt x="5455" y="124295"/>
                      <a:pt x="5562" y="124066"/>
                      <a:pt x="5562" y="123792"/>
                    </a:cubicBezTo>
                    <a:cubicBezTo>
                      <a:pt x="5562" y="123533"/>
                      <a:pt x="5455" y="123304"/>
                      <a:pt x="5272" y="123106"/>
                    </a:cubicBezTo>
                    <a:lnTo>
                      <a:pt x="3444" y="121278"/>
                    </a:lnTo>
                    <a:cubicBezTo>
                      <a:pt x="3170" y="121034"/>
                      <a:pt x="3170" y="120623"/>
                      <a:pt x="3444" y="120349"/>
                    </a:cubicBezTo>
                    <a:lnTo>
                      <a:pt x="5272" y="118520"/>
                    </a:lnTo>
                    <a:cubicBezTo>
                      <a:pt x="5455" y="118337"/>
                      <a:pt x="5562" y="118094"/>
                      <a:pt x="5562" y="117835"/>
                    </a:cubicBezTo>
                    <a:cubicBezTo>
                      <a:pt x="5562" y="117576"/>
                      <a:pt x="5455" y="117332"/>
                      <a:pt x="5272" y="117149"/>
                    </a:cubicBezTo>
                    <a:lnTo>
                      <a:pt x="579" y="112456"/>
                    </a:lnTo>
                    <a:cubicBezTo>
                      <a:pt x="320" y="112213"/>
                      <a:pt x="320" y="111801"/>
                      <a:pt x="579" y="111527"/>
                    </a:cubicBezTo>
                    <a:lnTo>
                      <a:pt x="6445" y="105661"/>
                    </a:lnTo>
                    <a:cubicBezTo>
                      <a:pt x="6575" y="105532"/>
                      <a:pt x="6742" y="105467"/>
                      <a:pt x="6912" y="105467"/>
                    </a:cubicBezTo>
                    <a:cubicBezTo>
                      <a:pt x="7081" y="105467"/>
                      <a:pt x="7253" y="105532"/>
                      <a:pt x="7390" y="105661"/>
                    </a:cubicBezTo>
                    <a:lnTo>
                      <a:pt x="12067" y="110354"/>
                    </a:lnTo>
                    <a:cubicBezTo>
                      <a:pt x="12265" y="110537"/>
                      <a:pt x="12494" y="110643"/>
                      <a:pt x="12753" y="110643"/>
                    </a:cubicBezTo>
                    <a:cubicBezTo>
                      <a:pt x="13027" y="110643"/>
                      <a:pt x="13256" y="110537"/>
                      <a:pt x="13439" y="110354"/>
                    </a:cubicBezTo>
                    <a:lnTo>
                      <a:pt x="26831" y="96961"/>
                    </a:lnTo>
                    <a:cubicBezTo>
                      <a:pt x="27014" y="96779"/>
                      <a:pt x="27120" y="96550"/>
                      <a:pt x="27120" y="96276"/>
                    </a:cubicBezTo>
                    <a:lnTo>
                      <a:pt x="27120" y="87469"/>
                    </a:lnTo>
                    <a:cubicBezTo>
                      <a:pt x="27120" y="87287"/>
                      <a:pt x="27166" y="87134"/>
                      <a:pt x="27303" y="86997"/>
                    </a:cubicBezTo>
                    <a:lnTo>
                      <a:pt x="41031" y="73270"/>
                    </a:lnTo>
                    <a:cubicBezTo>
                      <a:pt x="41412" y="72889"/>
                      <a:pt x="41412" y="72279"/>
                      <a:pt x="41031" y="71898"/>
                    </a:cubicBezTo>
                    <a:lnTo>
                      <a:pt x="23571" y="54438"/>
                    </a:lnTo>
                    <a:cubicBezTo>
                      <a:pt x="23312" y="54194"/>
                      <a:pt x="23312" y="53768"/>
                      <a:pt x="23571" y="53509"/>
                    </a:cubicBezTo>
                    <a:lnTo>
                      <a:pt x="37862" y="39217"/>
                    </a:lnTo>
                    <a:cubicBezTo>
                      <a:pt x="37984" y="39095"/>
                      <a:pt x="38155" y="39035"/>
                      <a:pt x="38327" y="39035"/>
                    </a:cubicBezTo>
                    <a:cubicBezTo>
                      <a:pt x="38498" y="39035"/>
                      <a:pt x="38669" y="39095"/>
                      <a:pt x="38791" y="39217"/>
                    </a:cubicBezTo>
                    <a:lnTo>
                      <a:pt x="45373" y="45830"/>
                    </a:lnTo>
                    <a:cubicBezTo>
                      <a:pt x="45571" y="46013"/>
                      <a:pt x="45800" y="46119"/>
                      <a:pt x="46059" y="46119"/>
                    </a:cubicBezTo>
                    <a:cubicBezTo>
                      <a:pt x="46333" y="46119"/>
                      <a:pt x="46562" y="46013"/>
                      <a:pt x="46744" y="45830"/>
                    </a:cubicBezTo>
                    <a:lnTo>
                      <a:pt x="70055" y="22519"/>
                    </a:lnTo>
                    <a:cubicBezTo>
                      <a:pt x="70436" y="22138"/>
                      <a:pt x="70436" y="21528"/>
                      <a:pt x="70055" y="21148"/>
                    </a:cubicBezTo>
                    <a:lnTo>
                      <a:pt x="63473" y="14550"/>
                    </a:lnTo>
                    <a:cubicBezTo>
                      <a:pt x="63199" y="14307"/>
                      <a:pt x="63199" y="13895"/>
                      <a:pt x="63473" y="13621"/>
                    </a:cubicBezTo>
                    <a:lnTo>
                      <a:pt x="76881" y="213"/>
                    </a:lnTo>
                    <a:lnTo>
                      <a:pt x="76668" y="0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957" name="Google Shape;1957;p49"/>
              <p:cNvGrpSpPr/>
              <p:nvPr/>
            </p:nvGrpSpPr>
            <p:grpSpPr>
              <a:xfrm>
                <a:off x="3010374" y="1407525"/>
                <a:ext cx="196674" cy="196585"/>
                <a:chOff x="1101075" y="2142375"/>
                <a:chExt cx="439200" cy="439100"/>
              </a:xfrm>
            </p:grpSpPr>
            <p:sp>
              <p:nvSpPr>
                <p:cNvPr id="1958" name="Google Shape;1958;p49"/>
                <p:cNvSpPr/>
                <p:nvPr/>
              </p:nvSpPr>
              <p:spPr>
                <a:xfrm>
                  <a:off x="1101075" y="2142375"/>
                  <a:ext cx="439200" cy="439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8" h="17564" extrusionOk="0">
                      <a:moveTo>
                        <a:pt x="8792" y="1291"/>
                      </a:moveTo>
                      <a:cubicBezTo>
                        <a:pt x="10711" y="1291"/>
                        <a:pt x="12631" y="2008"/>
                        <a:pt x="14094" y="3501"/>
                      </a:cubicBezTo>
                      <a:cubicBezTo>
                        <a:pt x="15526" y="4902"/>
                        <a:pt x="16303" y="6807"/>
                        <a:pt x="16303" y="8803"/>
                      </a:cubicBezTo>
                      <a:cubicBezTo>
                        <a:pt x="16303" y="10814"/>
                        <a:pt x="15526" y="12688"/>
                        <a:pt x="14094" y="14120"/>
                      </a:cubicBezTo>
                      <a:cubicBezTo>
                        <a:pt x="12692" y="15552"/>
                        <a:pt x="10788" y="16329"/>
                        <a:pt x="8792" y="16329"/>
                      </a:cubicBezTo>
                      <a:cubicBezTo>
                        <a:pt x="6780" y="16329"/>
                        <a:pt x="4906" y="15552"/>
                        <a:pt x="3474" y="14120"/>
                      </a:cubicBezTo>
                      <a:cubicBezTo>
                        <a:pt x="2042" y="12718"/>
                        <a:pt x="1265" y="10814"/>
                        <a:pt x="1265" y="8803"/>
                      </a:cubicBezTo>
                      <a:cubicBezTo>
                        <a:pt x="1265" y="6807"/>
                        <a:pt x="2042" y="4918"/>
                        <a:pt x="3474" y="3501"/>
                      </a:cubicBezTo>
                      <a:cubicBezTo>
                        <a:pt x="4937" y="2023"/>
                        <a:pt x="6857" y="1291"/>
                        <a:pt x="8792" y="1291"/>
                      </a:cubicBezTo>
                      <a:close/>
                      <a:moveTo>
                        <a:pt x="8784" y="0"/>
                      </a:moveTo>
                      <a:cubicBezTo>
                        <a:pt x="6537" y="0"/>
                        <a:pt x="4289" y="857"/>
                        <a:pt x="2575" y="2571"/>
                      </a:cubicBezTo>
                      <a:cubicBezTo>
                        <a:pt x="915" y="4232"/>
                        <a:pt x="1" y="6441"/>
                        <a:pt x="1" y="8788"/>
                      </a:cubicBezTo>
                      <a:cubicBezTo>
                        <a:pt x="1" y="11134"/>
                        <a:pt x="915" y="13343"/>
                        <a:pt x="2575" y="15004"/>
                      </a:cubicBezTo>
                      <a:cubicBezTo>
                        <a:pt x="4236" y="16649"/>
                        <a:pt x="6445" y="17563"/>
                        <a:pt x="8792" y="17563"/>
                      </a:cubicBezTo>
                      <a:cubicBezTo>
                        <a:pt x="11123" y="17563"/>
                        <a:pt x="13332" y="16649"/>
                        <a:pt x="14993" y="15004"/>
                      </a:cubicBezTo>
                      <a:cubicBezTo>
                        <a:pt x="16653" y="13343"/>
                        <a:pt x="17568" y="11134"/>
                        <a:pt x="17568" y="8788"/>
                      </a:cubicBezTo>
                      <a:cubicBezTo>
                        <a:pt x="17568" y="6441"/>
                        <a:pt x="16653" y="4232"/>
                        <a:pt x="14993" y="2571"/>
                      </a:cubicBezTo>
                      <a:cubicBezTo>
                        <a:pt x="13279" y="857"/>
                        <a:pt x="11031" y="0"/>
                        <a:pt x="878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9900FF">
                        <a:alpha val="46666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1080140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59" name="Google Shape;1959;p49"/>
                <p:cNvSpPr/>
                <p:nvPr/>
              </p:nvSpPr>
              <p:spPr>
                <a:xfrm>
                  <a:off x="1189450" y="2242350"/>
                  <a:ext cx="262850" cy="23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14" h="9588" extrusionOk="0">
                      <a:moveTo>
                        <a:pt x="5257" y="1269"/>
                      </a:moveTo>
                      <a:cubicBezTo>
                        <a:pt x="6171" y="1269"/>
                        <a:pt x="7054" y="1604"/>
                        <a:pt x="7771" y="2290"/>
                      </a:cubicBezTo>
                      <a:cubicBezTo>
                        <a:pt x="9127" y="3692"/>
                        <a:pt x="9127" y="5931"/>
                        <a:pt x="7771" y="7302"/>
                      </a:cubicBezTo>
                      <a:cubicBezTo>
                        <a:pt x="7070" y="7988"/>
                        <a:pt x="6159" y="8331"/>
                        <a:pt x="5253" y="8331"/>
                      </a:cubicBezTo>
                      <a:cubicBezTo>
                        <a:pt x="4346" y="8331"/>
                        <a:pt x="3444" y="7988"/>
                        <a:pt x="2758" y="7302"/>
                      </a:cubicBezTo>
                      <a:cubicBezTo>
                        <a:pt x="1387" y="5916"/>
                        <a:pt x="1387" y="3661"/>
                        <a:pt x="2758" y="2290"/>
                      </a:cubicBezTo>
                      <a:cubicBezTo>
                        <a:pt x="3444" y="1604"/>
                        <a:pt x="4342" y="1269"/>
                        <a:pt x="5257" y="1269"/>
                      </a:cubicBezTo>
                      <a:close/>
                      <a:moveTo>
                        <a:pt x="5255" y="1"/>
                      </a:moveTo>
                      <a:cubicBezTo>
                        <a:pt x="4026" y="1"/>
                        <a:pt x="2796" y="469"/>
                        <a:pt x="1859" y="1406"/>
                      </a:cubicBezTo>
                      <a:cubicBezTo>
                        <a:pt x="0" y="3265"/>
                        <a:pt x="0" y="6312"/>
                        <a:pt x="1859" y="8186"/>
                      </a:cubicBezTo>
                      <a:cubicBezTo>
                        <a:pt x="2788" y="9116"/>
                        <a:pt x="4038" y="9588"/>
                        <a:pt x="5257" y="9588"/>
                      </a:cubicBezTo>
                      <a:cubicBezTo>
                        <a:pt x="6491" y="9588"/>
                        <a:pt x="7710" y="9131"/>
                        <a:pt x="8639" y="8186"/>
                      </a:cubicBezTo>
                      <a:cubicBezTo>
                        <a:pt x="10513" y="6312"/>
                        <a:pt x="10513" y="3265"/>
                        <a:pt x="8639" y="1406"/>
                      </a:cubicBezTo>
                      <a:cubicBezTo>
                        <a:pt x="7710" y="469"/>
                        <a:pt x="6483" y="1"/>
                        <a:pt x="5255" y="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9900FF">
                        <a:alpha val="46666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1080140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960" name="Google Shape;1960;p49"/>
              <p:cNvGrpSpPr/>
              <p:nvPr/>
            </p:nvGrpSpPr>
            <p:grpSpPr>
              <a:xfrm>
                <a:off x="1890399" y="1114475"/>
                <a:ext cx="196674" cy="196585"/>
                <a:chOff x="1101075" y="2142375"/>
                <a:chExt cx="439200" cy="439100"/>
              </a:xfrm>
            </p:grpSpPr>
            <p:sp>
              <p:nvSpPr>
                <p:cNvPr id="1961" name="Google Shape;1961;p49"/>
                <p:cNvSpPr/>
                <p:nvPr/>
              </p:nvSpPr>
              <p:spPr>
                <a:xfrm>
                  <a:off x="1101075" y="2142375"/>
                  <a:ext cx="439200" cy="439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8" h="17564" extrusionOk="0">
                      <a:moveTo>
                        <a:pt x="8792" y="1291"/>
                      </a:moveTo>
                      <a:cubicBezTo>
                        <a:pt x="10711" y="1291"/>
                        <a:pt x="12631" y="2008"/>
                        <a:pt x="14094" y="3501"/>
                      </a:cubicBezTo>
                      <a:cubicBezTo>
                        <a:pt x="15526" y="4902"/>
                        <a:pt x="16303" y="6807"/>
                        <a:pt x="16303" y="8803"/>
                      </a:cubicBezTo>
                      <a:cubicBezTo>
                        <a:pt x="16303" y="10814"/>
                        <a:pt x="15526" y="12688"/>
                        <a:pt x="14094" y="14120"/>
                      </a:cubicBezTo>
                      <a:cubicBezTo>
                        <a:pt x="12692" y="15552"/>
                        <a:pt x="10788" y="16329"/>
                        <a:pt x="8792" y="16329"/>
                      </a:cubicBezTo>
                      <a:cubicBezTo>
                        <a:pt x="6780" y="16329"/>
                        <a:pt x="4906" y="15552"/>
                        <a:pt x="3474" y="14120"/>
                      </a:cubicBezTo>
                      <a:cubicBezTo>
                        <a:pt x="2042" y="12718"/>
                        <a:pt x="1265" y="10814"/>
                        <a:pt x="1265" y="8803"/>
                      </a:cubicBezTo>
                      <a:cubicBezTo>
                        <a:pt x="1265" y="6807"/>
                        <a:pt x="2042" y="4918"/>
                        <a:pt x="3474" y="3501"/>
                      </a:cubicBezTo>
                      <a:cubicBezTo>
                        <a:pt x="4937" y="2023"/>
                        <a:pt x="6857" y="1291"/>
                        <a:pt x="8792" y="1291"/>
                      </a:cubicBezTo>
                      <a:close/>
                      <a:moveTo>
                        <a:pt x="8784" y="0"/>
                      </a:moveTo>
                      <a:cubicBezTo>
                        <a:pt x="6537" y="0"/>
                        <a:pt x="4289" y="857"/>
                        <a:pt x="2575" y="2571"/>
                      </a:cubicBezTo>
                      <a:cubicBezTo>
                        <a:pt x="915" y="4232"/>
                        <a:pt x="1" y="6441"/>
                        <a:pt x="1" y="8788"/>
                      </a:cubicBezTo>
                      <a:cubicBezTo>
                        <a:pt x="1" y="11134"/>
                        <a:pt x="915" y="13343"/>
                        <a:pt x="2575" y="15004"/>
                      </a:cubicBezTo>
                      <a:cubicBezTo>
                        <a:pt x="4236" y="16649"/>
                        <a:pt x="6445" y="17563"/>
                        <a:pt x="8792" y="17563"/>
                      </a:cubicBezTo>
                      <a:cubicBezTo>
                        <a:pt x="11123" y="17563"/>
                        <a:pt x="13332" y="16649"/>
                        <a:pt x="14993" y="15004"/>
                      </a:cubicBezTo>
                      <a:cubicBezTo>
                        <a:pt x="16653" y="13343"/>
                        <a:pt x="17568" y="11134"/>
                        <a:pt x="17568" y="8788"/>
                      </a:cubicBezTo>
                      <a:cubicBezTo>
                        <a:pt x="17568" y="6441"/>
                        <a:pt x="16653" y="4232"/>
                        <a:pt x="14993" y="2571"/>
                      </a:cubicBezTo>
                      <a:cubicBezTo>
                        <a:pt x="13279" y="857"/>
                        <a:pt x="11031" y="0"/>
                        <a:pt x="878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9900FF">
                        <a:alpha val="46666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1080140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62" name="Google Shape;1962;p49"/>
                <p:cNvSpPr/>
                <p:nvPr/>
              </p:nvSpPr>
              <p:spPr>
                <a:xfrm>
                  <a:off x="1189450" y="2242350"/>
                  <a:ext cx="262850" cy="23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14" h="9588" extrusionOk="0">
                      <a:moveTo>
                        <a:pt x="5257" y="1269"/>
                      </a:moveTo>
                      <a:cubicBezTo>
                        <a:pt x="6171" y="1269"/>
                        <a:pt x="7054" y="1604"/>
                        <a:pt x="7771" y="2290"/>
                      </a:cubicBezTo>
                      <a:cubicBezTo>
                        <a:pt x="9127" y="3692"/>
                        <a:pt x="9127" y="5931"/>
                        <a:pt x="7771" y="7302"/>
                      </a:cubicBezTo>
                      <a:cubicBezTo>
                        <a:pt x="7070" y="7988"/>
                        <a:pt x="6159" y="8331"/>
                        <a:pt x="5253" y="8331"/>
                      </a:cubicBezTo>
                      <a:cubicBezTo>
                        <a:pt x="4346" y="8331"/>
                        <a:pt x="3444" y="7988"/>
                        <a:pt x="2758" y="7302"/>
                      </a:cubicBezTo>
                      <a:cubicBezTo>
                        <a:pt x="1387" y="5916"/>
                        <a:pt x="1387" y="3661"/>
                        <a:pt x="2758" y="2290"/>
                      </a:cubicBezTo>
                      <a:cubicBezTo>
                        <a:pt x="3444" y="1604"/>
                        <a:pt x="4342" y="1269"/>
                        <a:pt x="5257" y="1269"/>
                      </a:cubicBezTo>
                      <a:close/>
                      <a:moveTo>
                        <a:pt x="5255" y="1"/>
                      </a:moveTo>
                      <a:cubicBezTo>
                        <a:pt x="4026" y="1"/>
                        <a:pt x="2796" y="469"/>
                        <a:pt x="1859" y="1406"/>
                      </a:cubicBezTo>
                      <a:cubicBezTo>
                        <a:pt x="0" y="3265"/>
                        <a:pt x="0" y="6312"/>
                        <a:pt x="1859" y="8186"/>
                      </a:cubicBezTo>
                      <a:cubicBezTo>
                        <a:pt x="2788" y="9116"/>
                        <a:pt x="4038" y="9588"/>
                        <a:pt x="5257" y="9588"/>
                      </a:cubicBezTo>
                      <a:cubicBezTo>
                        <a:pt x="6491" y="9588"/>
                        <a:pt x="7710" y="9131"/>
                        <a:pt x="8639" y="8186"/>
                      </a:cubicBezTo>
                      <a:cubicBezTo>
                        <a:pt x="10513" y="6312"/>
                        <a:pt x="10513" y="3265"/>
                        <a:pt x="8639" y="1406"/>
                      </a:cubicBezTo>
                      <a:cubicBezTo>
                        <a:pt x="7710" y="469"/>
                        <a:pt x="6483" y="1"/>
                        <a:pt x="5255" y="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9900FF">
                        <a:alpha val="46666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1080140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963" name="Google Shape;1963;p49"/>
              <p:cNvGrpSpPr/>
              <p:nvPr/>
            </p:nvGrpSpPr>
            <p:grpSpPr>
              <a:xfrm>
                <a:off x="2755474" y="1114475"/>
                <a:ext cx="196674" cy="196585"/>
                <a:chOff x="1101075" y="2142375"/>
                <a:chExt cx="439200" cy="439100"/>
              </a:xfrm>
            </p:grpSpPr>
            <p:sp>
              <p:nvSpPr>
                <p:cNvPr id="1964" name="Google Shape;1964;p49"/>
                <p:cNvSpPr/>
                <p:nvPr/>
              </p:nvSpPr>
              <p:spPr>
                <a:xfrm>
                  <a:off x="1101075" y="2142375"/>
                  <a:ext cx="439200" cy="439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8" h="17564" extrusionOk="0">
                      <a:moveTo>
                        <a:pt x="8792" y="1291"/>
                      </a:moveTo>
                      <a:cubicBezTo>
                        <a:pt x="10711" y="1291"/>
                        <a:pt x="12631" y="2008"/>
                        <a:pt x="14094" y="3501"/>
                      </a:cubicBezTo>
                      <a:cubicBezTo>
                        <a:pt x="15526" y="4902"/>
                        <a:pt x="16303" y="6807"/>
                        <a:pt x="16303" y="8803"/>
                      </a:cubicBezTo>
                      <a:cubicBezTo>
                        <a:pt x="16303" y="10814"/>
                        <a:pt x="15526" y="12688"/>
                        <a:pt x="14094" y="14120"/>
                      </a:cubicBezTo>
                      <a:cubicBezTo>
                        <a:pt x="12692" y="15552"/>
                        <a:pt x="10788" y="16329"/>
                        <a:pt x="8792" y="16329"/>
                      </a:cubicBezTo>
                      <a:cubicBezTo>
                        <a:pt x="6780" y="16329"/>
                        <a:pt x="4906" y="15552"/>
                        <a:pt x="3474" y="14120"/>
                      </a:cubicBezTo>
                      <a:cubicBezTo>
                        <a:pt x="2042" y="12718"/>
                        <a:pt x="1265" y="10814"/>
                        <a:pt x="1265" y="8803"/>
                      </a:cubicBezTo>
                      <a:cubicBezTo>
                        <a:pt x="1265" y="6807"/>
                        <a:pt x="2042" y="4918"/>
                        <a:pt x="3474" y="3501"/>
                      </a:cubicBezTo>
                      <a:cubicBezTo>
                        <a:pt x="4937" y="2023"/>
                        <a:pt x="6857" y="1291"/>
                        <a:pt x="8792" y="1291"/>
                      </a:cubicBezTo>
                      <a:close/>
                      <a:moveTo>
                        <a:pt x="8784" y="0"/>
                      </a:moveTo>
                      <a:cubicBezTo>
                        <a:pt x="6537" y="0"/>
                        <a:pt x="4289" y="857"/>
                        <a:pt x="2575" y="2571"/>
                      </a:cubicBezTo>
                      <a:cubicBezTo>
                        <a:pt x="915" y="4232"/>
                        <a:pt x="1" y="6441"/>
                        <a:pt x="1" y="8788"/>
                      </a:cubicBezTo>
                      <a:cubicBezTo>
                        <a:pt x="1" y="11134"/>
                        <a:pt x="915" y="13343"/>
                        <a:pt x="2575" y="15004"/>
                      </a:cubicBezTo>
                      <a:cubicBezTo>
                        <a:pt x="4236" y="16649"/>
                        <a:pt x="6445" y="17563"/>
                        <a:pt x="8792" y="17563"/>
                      </a:cubicBezTo>
                      <a:cubicBezTo>
                        <a:pt x="11123" y="17563"/>
                        <a:pt x="13332" y="16649"/>
                        <a:pt x="14993" y="15004"/>
                      </a:cubicBezTo>
                      <a:cubicBezTo>
                        <a:pt x="16653" y="13343"/>
                        <a:pt x="17568" y="11134"/>
                        <a:pt x="17568" y="8788"/>
                      </a:cubicBezTo>
                      <a:cubicBezTo>
                        <a:pt x="17568" y="6441"/>
                        <a:pt x="16653" y="4232"/>
                        <a:pt x="14993" y="2571"/>
                      </a:cubicBezTo>
                      <a:cubicBezTo>
                        <a:pt x="13279" y="857"/>
                        <a:pt x="11031" y="0"/>
                        <a:pt x="878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9900FF">
                        <a:alpha val="46666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1080140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65" name="Google Shape;1965;p49"/>
                <p:cNvSpPr/>
                <p:nvPr/>
              </p:nvSpPr>
              <p:spPr>
                <a:xfrm>
                  <a:off x="1189450" y="2242350"/>
                  <a:ext cx="262850" cy="23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14" h="9588" extrusionOk="0">
                      <a:moveTo>
                        <a:pt x="5257" y="1269"/>
                      </a:moveTo>
                      <a:cubicBezTo>
                        <a:pt x="6171" y="1269"/>
                        <a:pt x="7054" y="1604"/>
                        <a:pt x="7771" y="2290"/>
                      </a:cubicBezTo>
                      <a:cubicBezTo>
                        <a:pt x="9127" y="3692"/>
                        <a:pt x="9127" y="5931"/>
                        <a:pt x="7771" y="7302"/>
                      </a:cubicBezTo>
                      <a:cubicBezTo>
                        <a:pt x="7070" y="7988"/>
                        <a:pt x="6159" y="8331"/>
                        <a:pt x="5253" y="8331"/>
                      </a:cubicBezTo>
                      <a:cubicBezTo>
                        <a:pt x="4346" y="8331"/>
                        <a:pt x="3444" y="7988"/>
                        <a:pt x="2758" y="7302"/>
                      </a:cubicBezTo>
                      <a:cubicBezTo>
                        <a:pt x="1387" y="5916"/>
                        <a:pt x="1387" y="3661"/>
                        <a:pt x="2758" y="2290"/>
                      </a:cubicBezTo>
                      <a:cubicBezTo>
                        <a:pt x="3444" y="1604"/>
                        <a:pt x="4342" y="1269"/>
                        <a:pt x="5257" y="1269"/>
                      </a:cubicBezTo>
                      <a:close/>
                      <a:moveTo>
                        <a:pt x="5255" y="1"/>
                      </a:moveTo>
                      <a:cubicBezTo>
                        <a:pt x="4026" y="1"/>
                        <a:pt x="2796" y="469"/>
                        <a:pt x="1859" y="1406"/>
                      </a:cubicBezTo>
                      <a:cubicBezTo>
                        <a:pt x="0" y="3265"/>
                        <a:pt x="0" y="6312"/>
                        <a:pt x="1859" y="8186"/>
                      </a:cubicBezTo>
                      <a:cubicBezTo>
                        <a:pt x="2788" y="9116"/>
                        <a:pt x="4038" y="9588"/>
                        <a:pt x="5257" y="9588"/>
                      </a:cubicBezTo>
                      <a:cubicBezTo>
                        <a:pt x="6491" y="9588"/>
                        <a:pt x="7710" y="9131"/>
                        <a:pt x="8639" y="8186"/>
                      </a:cubicBezTo>
                      <a:cubicBezTo>
                        <a:pt x="10513" y="6312"/>
                        <a:pt x="10513" y="3265"/>
                        <a:pt x="8639" y="1406"/>
                      </a:cubicBezTo>
                      <a:cubicBezTo>
                        <a:pt x="7710" y="469"/>
                        <a:pt x="6483" y="1"/>
                        <a:pt x="5255" y="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9900FF">
                        <a:alpha val="46666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1080140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966" name="Google Shape;1966;p49"/>
              <p:cNvGrpSpPr/>
              <p:nvPr/>
            </p:nvGrpSpPr>
            <p:grpSpPr>
              <a:xfrm>
                <a:off x="1290099" y="539500"/>
                <a:ext cx="196674" cy="196585"/>
                <a:chOff x="1101075" y="2142375"/>
                <a:chExt cx="439200" cy="439100"/>
              </a:xfrm>
            </p:grpSpPr>
            <p:sp>
              <p:nvSpPr>
                <p:cNvPr id="1967" name="Google Shape;1967;p49"/>
                <p:cNvSpPr/>
                <p:nvPr/>
              </p:nvSpPr>
              <p:spPr>
                <a:xfrm>
                  <a:off x="1101075" y="2142375"/>
                  <a:ext cx="439200" cy="439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8" h="17564" extrusionOk="0">
                      <a:moveTo>
                        <a:pt x="8792" y="1291"/>
                      </a:moveTo>
                      <a:cubicBezTo>
                        <a:pt x="10711" y="1291"/>
                        <a:pt x="12631" y="2008"/>
                        <a:pt x="14094" y="3501"/>
                      </a:cubicBezTo>
                      <a:cubicBezTo>
                        <a:pt x="15526" y="4902"/>
                        <a:pt x="16303" y="6807"/>
                        <a:pt x="16303" y="8803"/>
                      </a:cubicBezTo>
                      <a:cubicBezTo>
                        <a:pt x="16303" y="10814"/>
                        <a:pt x="15526" y="12688"/>
                        <a:pt x="14094" y="14120"/>
                      </a:cubicBezTo>
                      <a:cubicBezTo>
                        <a:pt x="12692" y="15552"/>
                        <a:pt x="10788" y="16329"/>
                        <a:pt x="8792" y="16329"/>
                      </a:cubicBezTo>
                      <a:cubicBezTo>
                        <a:pt x="6780" y="16329"/>
                        <a:pt x="4906" y="15552"/>
                        <a:pt x="3474" y="14120"/>
                      </a:cubicBezTo>
                      <a:cubicBezTo>
                        <a:pt x="2042" y="12718"/>
                        <a:pt x="1265" y="10814"/>
                        <a:pt x="1265" y="8803"/>
                      </a:cubicBezTo>
                      <a:cubicBezTo>
                        <a:pt x="1265" y="6807"/>
                        <a:pt x="2042" y="4918"/>
                        <a:pt x="3474" y="3501"/>
                      </a:cubicBezTo>
                      <a:cubicBezTo>
                        <a:pt x="4937" y="2023"/>
                        <a:pt x="6857" y="1291"/>
                        <a:pt x="8792" y="1291"/>
                      </a:cubicBezTo>
                      <a:close/>
                      <a:moveTo>
                        <a:pt x="8784" y="0"/>
                      </a:moveTo>
                      <a:cubicBezTo>
                        <a:pt x="6537" y="0"/>
                        <a:pt x="4289" y="857"/>
                        <a:pt x="2575" y="2571"/>
                      </a:cubicBezTo>
                      <a:cubicBezTo>
                        <a:pt x="915" y="4232"/>
                        <a:pt x="1" y="6441"/>
                        <a:pt x="1" y="8788"/>
                      </a:cubicBezTo>
                      <a:cubicBezTo>
                        <a:pt x="1" y="11134"/>
                        <a:pt x="915" y="13343"/>
                        <a:pt x="2575" y="15004"/>
                      </a:cubicBezTo>
                      <a:cubicBezTo>
                        <a:pt x="4236" y="16649"/>
                        <a:pt x="6445" y="17563"/>
                        <a:pt x="8792" y="17563"/>
                      </a:cubicBezTo>
                      <a:cubicBezTo>
                        <a:pt x="11123" y="17563"/>
                        <a:pt x="13332" y="16649"/>
                        <a:pt x="14993" y="15004"/>
                      </a:cubicBezTo>
                      <a:cubicBezTo>
                        <a:pt x="16653" y="13343"/>
                        <a:pt x="17568" y="11134"/>
                        <a:pt x="17568" y="8788"/>
                      </a:cubicBezTo>
                      <a:cubicBezTo>
                        <a:pt x="17568" y="6441"/>
                        <a:pt x="16653" y="4232"/>
                        <a:pt x="14993" y="2571"/>
                      </a:cubicBezTo>
                      <a:cubicBezTo>
                        <a:pt x="13279" y="857"/>
                        <a:pt x="11031" y="0"/>
                        <a:pt x="878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2"/>
                    </a:gs>
                    <a:gs pos="78000">
                      <a:schemeClr val="lt1"/>
                    </a:gs>
                    <a:gs pos="100000">
                      <a:schemeClr val="lt1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68" name="Google Shape;1968;p49"/>
                <p:cNvSpPr/>
                <p:nvPr/>
              </p:nvSpPr>
              <p:spPr>
                <a:xfrm>
                  <a:off x="1189450" y="2242350"/>
                  <a:ext cx="262850" cy="23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14" h="9588" extrusionOk="0">
                      <a:moveTo>
                        <a:pt x="5257" y="1269"/>
                      </a:moveTo>
                      <a:cubicBezTo>
                        <a:pt x="6171" y="1269"/>
                        <a:pt x="7054" y="1604"/>
                        <a:pt x="7771" y="2290"/>
                      </a:cubicBezTo>
                      <a:cubicBezTo>
                        <a:pt x="9127" y="3692"/>
                        <a:pt x="9127" y="5931"/>
                        <a:pt x="7771" y="7302"/>
                      </a:cubicBezTo>
                      <a:cubicBezTo>
                        <a:pt x="7070" y="7988"/>
                        <a:pt x="6159" y="8331"/>
                        <a:pt x="5253" y="8331"/>
                      </a:cubicBezTo>
                      <a:cubicBezTo>
                        <a:pt x="4346" y="8331"/>
                        <a:pt x="3444" y="7988"/>
                        <a:pt x="2758" y="7302"/>
                      </a:cubicBezTo>
                      <a:cubicBezTo>
                        <a:pt x="1387" y="5916"/>
                        <a:pt x="1387" y="3661"/>
                        <a:pt x="2758" y="2290"/>
                      </a:cubicBezTo>
                      <a:cubicBezTo>
                        <a:pt x="3444" y="1604"/>
                        <a:pt x="4342" y="1269"/>
                        <a:pt x="5257" y="1269"/>
                      </a:cubicBezTo>
                      <a:close/>
                      <a:moveTo>
                        <a:pt x="5255" y="1"/>
                      </a:moveTo>
                      <a:cubicBezTo>
                        <a:pt x="4026" y="1"/>
                        <a:pt x="2796" y="469"/>
                        <a:pt x="1859" y="1406"/>
                      </a:cubicBezTo>
                      <a:cubicBezTo>
                        <a:pt x="0" y="3265"/>
                        <a:pt x="0" y="6312"/>
                        <a:pt x="1859" y="8186"/>
                      </a:cubicBezTo>
                      <a:cubicBezTo>
                        <a:pt x="2788" y="9116"/>
                        <a:pt x="4038" y="9588"/>
                        <a:pt x="5257" y="9588"/>
                      </a:cubicBezTo>
                      <a:cubicBezTo>
                        <a:pt x="6491" y="9588"/>
                        <a:pt x="7710" y="9131"/>
                        <a:pt x="8639" y="8186"/>
                      </a:cubicBezTo>
                      <a:cubicBezTo>
                        <a:pt x="10513" y="6312"/>
                        <a:pt x="10513" y="3265"/>
                        <a:pt x="8639" y="1406"/>
                      </a:cubicBezTo>
                      <a:cubicBezTo>
                        <a:pt x="7710" y="469"/>
                        <a:pt x="6483" y="1"/>
                        <a:pt x="5255" y="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2"/>
                    </a:gs>
                    <a:gs pos="78000">
                      <a:schemeClr val="lt1"/>
                    </a:gs>
                    <a:gs pos="100000">
                      <a:schemeClr val="lt1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969" name="Google Shape;1969;p49"/>
              <p:cNvGrpSpPr/>
              <p:nvPr/>
            </p:nvGrpSpPr>
            <p:grpSpPr>
              <a:xfrm>
                <a:off x="2022774" y="671500"/>
                <a:ext cx="196674" cy="196585"/>
                <a:chOff x="1101075" y="2142375"/>
                <a:chExt cx="439200" cy="439100"/>
              </a:xfrm>
            </p:grpSpPr>
            <p:sp>
              <p:nvSpPr>
                <p:cNvPr id="1970" name="Google Shape;1970;p49"/>
                <p:cNvSpPr/>
                <p:nvPr/>
              </p:nvSpPr>
              <p:spPr>
                <a:xfrm>
                  <a:off x="1101075" y="2142375"/>
                  <a:ext cx="439200" cy="439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8" h="17564" extrusionOk="0">
                      <a:moveTo>
                        <a:pt x="8792" y="1291"/>
                      </a:moveTo>
                      <a:cubicBezTo>
                        <a:pt x="10711" y="1291"/>
                        <a:pt x="12631" y="2008"/>
                        <a:pt x="14094" y="3501"/>
                      </a:cubicBezTo>
                      <a:cubicBezTo>
                        <a:pt x="15526" y="4902"/>
                        <a:pt x="16303" y="6807"/>
                        <a:pt x="16303" y="8803"/>
                      </a:cubicBezTo>
                      <a:cubicBezTo>
                        <a:pt x="16303" y="10814"/>
                        <a:pt x="15526" y="12688"/>
                        <a:pt x="14094" y="14120"/>
                      </a:cubicBezTo>
                      <a:cubicBezTo>
                        <a:pt x="12692" y="15552"/>
                        <a:pt x="10788" y="16329"/>
                        <a:pt x="8792" y="16329"/>
                      </a:cubicBezTo>
                      <a:cubicBezTo>
                        <a:pt x="6780" y="16329"/>
                        <a:pt x="4906" y="15552"/>
                        <a:pt x="3474" y="14120"/>
                      </a:cubicBezTo>
                      <a:cubicBezTo>
                        <a:pt x="2042" y="12718"/>
                        <a:pt x="1265" y="10814"/>
                        <a:pt x="1265" y="8803"/>
                      </a:cubicBezTo>
                      <a:cubicBezTo>
                        <a:pt x="1265" y="6807"/>
                        <a:pt x="2042" y="4918"/>
                        <a:pt x="3474" y="3501"/>
                      </a:cubicBezTo>
                      <a:cubicBezTo>
                        <a:pt x="4937" y="2023"/>
                        <a:pt x="6857" y="1291"/>
                        <a:pt x="8792" y="1291"/>
                      </a:cubicBezTo>
                      <a:close/>
                      <a:moveTo>
                        <a:pt x="8784" y="0"/>
                      </a:moveTo>
                      <a:cubicBezTo>
                        <a:pt x="6537" y="0"/>
                        <a:pt x="4289" y="857"/>
                        <a:pt x="2575" y="2571"/>
                      </a:cubicBezTo>
                      <a:cubicBezTo>
                        <a:pt x="915" y="4232"/>
                        <a:pt x="1" y="6441"/>
                        <a:pt x="1" y="8788"/>
                      </a:cubicBezTo>
                      <a:cubicBezTo>
                        <a:pt x="1" y="11134"/>
                        <a:pt x="915" y="13343"/>
                        <a:pt x="2575" y="15004"/>
                      </a:cubicBezTo>
                      <a:cubicBezTo>
                        <a:pt x="4236" y="16649"/>
                        <a:pt x="6445" y="17563"/>
                        <a:pt x="8792" y="17563"/>
                      </a:cubicBezTo>
                      <a:cubicBezTo>
                        <a:pt x="11123" y="17563"/>
                        <a:pt x="13332" y="16649"/>
                        <a:pt x="14993" y="15004"/>
                      </a:cubicBezTo>
                      <a:cubicBezTo>
                        <a:pt x="16653" y="13343"/>
                        <a:pt x="17568" y="11134"/>
                        <a:pt x="17568" y="8788"/>
                      </a:cubicBezTo>
                      <a:cubicBezTo>
                        <a:pt x="17568" y="6441"/>
                        <a:pt x="16653" y="4232"/>
                        <a:pt x="14993" y="2571"/>
                      </a:cubicBezTo>
                      <a:cubicBezTo>
                        <a:pt x="13279" y="857"/>
                        <a:pt x="11031" y="0"/>
                        <a:pt x="878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2"/>
                    </a:gs>
                    <a:gs pos="78000">
                      <a:schemeClr val="lt1"/>
                    </a:gs>
                    <a:gs pos="100000">
                      <a:schemeClr val="lt1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71" name="Google Shape;1971;p49"/>
                <p:cNvSpPr/>
                <p:nvPr/>
              </p:nvSpPr>
              <p:spPr>
                <a:xfrm>
                  <a:off x="1189450" y="2242350"/>
                  <a:ext cx="262850" cy="23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14" h="9588" extrusionOk="0">
                      <a:moveTo>
                        <a:pt x="5257" y="1269"/>
                      </a:moveTo>
                      <a:cubicBezTo>
                        <a:pt x="6171" y="1269"/>
                        <a:pt x="7054" y="1604"/>
                        <a:pt x="7771" y="2290"/>
                      </a:cubicBezTo>
                      <a:cubicBezTo>
                        <a:pt x="9127" y="3692"/>
                        <a:pt x="9127" y="5931"/>
                        <a:pt x="7771" y="7302"/>
                      </a:cubicBezTo>
                      <a:cubicBezTo>
                        <a:pt x="7070" y="7988"/>
                        <a:pt x="6159" y="8331"/>
                        <a:pt x="5253" y="8331"/>
                      </a:cubicBezTo>
                      <a:cubicBezTo>
                        <a:pt x="4346" y="8331"/>
                        <a:pt x="3444" y="7988"/>
                        <a:pt x="2758" y="7302"/>
                      </a:cubicBezTo>
                      <a:cubicBezTo>
                        <a:pt x="1387" y="5916"/>
                        <a:pt x="1387" y="3661"/>
                        <a:pt x="2758" y="2290"/>
                      </a:cubicBezTo>
                      <a:cubicBezTo>
                        <a:pt x="3444" y="1604"/>
                        <a:pt x="4342" y="1269"/>
                        <a:pt x="5257" y="1269"/>
                      </a:cubicBezTo>
                      <a:close/>
                      <a:moveTo>
                        <a:pt x="5255" y="1"/>
                      </a:moveTo>
                      <a:cubicBezTo>
                        <a:pt x="4026" y="1"/>
                        <a:pt x="2796" y="469"/>
                        <a:pt x="1859" y="1406"/>
                      </a:cubicBezTo>
                      <a:cubicBezTo>
                        <a:pt x="0" y="3265"/>
                        <a:pt x="0" y="6312"/>
                        <a:pt x="1859" y="8186"/>
                      </a:cubicBezTo>
                      <a:cubicBezTo>
                        <a:pt x="2788" y="9116"/>
                        <a:pt x="4038" y="9588"/>
                        <a:pt x="5257" y="9588"/>
                      </a:cubicBezTo>
                      <a:cubicBezTo>
                        <a:pt x="6491" y="9588"/>
                        <a:pt x="7710" y="9131"/>
                        <a:pt x="8639" y="8186"/>
                      </a:cubicBezTo>
                      <a:cubicBezTo>
                        <a:pt x="10513" y="6312"/>
                        <a:pt x="10513" y="3265"/>
                        <a:pt x="8639" y="1406"/>
                      </a:cubicBezTo>
                      <a:cubicBezTo>
                        <a:pt x="7710" y="469"/>
                        <a:pt x="6483" y="1"/>
                        <a:pt x="5255" y="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2"/>
                    </a:gs>
                    <a:gs pos="78000">
                      <a:schemeClr val="lt1"/>
                    </a:gs>
                    <a:gs pos="100000">
                      <a:schemeClr val="lt1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grpSp>
        <p:nvGrpSpPr>
          <p:cNvPr id="1972" name="Google Shape;1972;p49"/>
          <p:cNvGrpSpPr/>
          <p:nvPr/>
        </p:nvGrpSpPr>
        <p:grpSpPr>
          <a:xfrm>
            <a:off x="4571996" y="2268220"/>
            <a:ext cx="5022035" cy="4764449"/>
            <a:chOff x="4571996" y="2268220"/>
            <a:chExt cx="5022035" cy="4764449"/>
          </a:xfrm>
        </p:grpSpPr>
        <p:pic>
          <p:nvPicPr>
            <p:cNvPr id="1973" name="Google Shape;1973;p49"/>
            <p:cNvPicPr preferRelativeResize="0"/>
            <p:nvPr/>
          </p:nvPicPr>
          <p:blipFill rotWithShape="1">
            <a:blip r:embed="rId3">
              <a:alphaModFix/>
            </a:blip>
            <a:srcRect l="16960" t="24718" r="7121" b="26177"/>
            <a:stretch/>
          </p:blipFill>
          <p:spPr>
            <a:xfrm flipH="1">
              <a:off x="5978271" y="3376950"/>
              <a:ext cx="3615750" cy="275962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974" name="Google Shape;1974;p49"/>
            <p:cNvGrpSpPr/>
            <p:nvPr/>
          </p:nvGrpSpPr>
          <p:grpSpPr>
            <a:xfrm rot="10800000">
              <a:off x="4571996" y="2268220"/>
              <a:ext cx="5022035" cy="4764449"/>
              <a:chOff x="-494406" y="-1584825"/>
              <a:chExt cx="4397193" cy="4171657"/>
            </a:xfrm>
          </p:grpSpPr>
          <p:grpSp>
            <p:nvGrpSpPr>
              <p:cNvPr id="1975" name="Google Shape;1975;p49"/>
              <p:cNvGrpSpPr/>
              <p:nvPr/>
            </p:nvGrpSpPr>
            <p:grpSpPr>
              <a:xfrm>
                <a:off x="245875" y="-51824"/>
                <a:ext cx="208200" cy="1824700"/>
                <a:chOff x="1040050" y="3812126"/>
                <a:chExt cx="208200" cy="1824700"/>
              </a:xfrm>
            </p:grpSpPr>
            <p:sp>
              <p:nvSpPr>
                <p:cNvPr id="1976" name="Google Shape;1976;p49"/>
                <p:cNvSpPr/>
                <p:nvPr/>
              </p:nvSpPr>
              <p:spPr>
                <a:xfrm>
                  <a:off x="1040050" y="3812126"/>
                  <a:ext cx="12550" cy="1824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6" h="27731" extrusionOk="0">
                      <a:moveTo>
                        <a:pt x="1" y="1"/>
                      </a:moveTo>
                      <a:lnTo>
                        <a:pt x="1" y="27730"/>
                      </a:lnTo>
                      <a:lnTo>
                        <a:pt x="305" y="27730"/>
                      </a:lnTo>
                      <a:lnTo>
                        <a:pt x="305" y="1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9900FF">
                        <a:alpha val="46666"/>
                        <a:alpha val="46820"/>
                      </a:srgbClr>
                    </a:gs>
                    <a:gs pos="100000">
                      <a:srgbClr val="FFFFFF">
                        <a:alpha val="0"/>
                        <a:alpha val="4682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77" name="Google Shape;1977;p49"/>
                <p:cNvSpPr/>
                <p:nvPr/>
              </p:nvSpPr>
              <p:spPr>
                <a:xfrm>
                  <a:off x="1235741" y="3812126"/>
                  <a:ext cx="12509" cy="1824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5" h="27731" extrusionOk="0">
                      <a:moveTo>
                        <a:pt x="0" y="1"/>
                      </a:moveTo>
                      <a:lnTo>
                        <a:pt x="0" y="27730"/>
                      </a:lnTo>
                      <a:lnTo>
                        <a:pt x="305" y="27730"/>
                      </a:lnTo>
                      <a:lnTo>
                        <a:pt x="305" y="1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lt2">
                        <a:alpha val="46820"/>
                      </a:schemeClr>
                    </a:gs>
                    <a:gs pos="78000">
                      <a:schemeClr val="lt1">
                        <a:alpha val="46820"/>
                      </a:schemeClr>
                    </a:gs>
                    <a:gs pos="100000">
                      <a:schemeClr val="lt1">
                        <a:alpha val="4682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978" name="Google Shape;1978;p49"/>
              <p:cNvGrpSpPr/>
              <p:nvPr/>
            </p:nvGrpSpPr>
            <p:grpSpPr>
              <a:xfrm rot="-8100000">
                <a:off x="540898" y="-1172741"/>
                <a:ext cx="2552124" cy="3347490"/>
                <a:chOff x="2976325" y="908175"/>
                <a:chExt cx="4028179" cy="5283555"/>
              </a:xfrm>
            </p:grpSpPr>
            <p:sp>
              <p:nvSpPr>
                <p:cNvPr id="1979" name="Google Shape;1979;p49"/>
                <p:cNvSpPr/>
                <p:nvPr/>
              </p:nvSpPr>
              <p:spPr>
                <a:xfrm>
                  <a:off x="2976325" y="930036"/>
                  <a:ext cx="4006263" cy="47492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678" h="115794" extrusionOk="0">
                      <a:moveTo>
                        <a:pt x="97449" y="0"/>
                      </a:moveTo>
                      <a:lnTo>
                        <a:pt x="76805" y="20645"/>
                      </a:lnTo>
                      <a:lnTo>
                        <a:pt x="76744" y="20691"/>
                      </a:lnTo>
                      <a:lnTo>
                        <a:pt x="76744" y="35927"/>
                      </a:lnTo>
                      <a:lnTo>
                        <a:pt x="63107" y="49563"/>
                      </a:lnTo>
                      <a:lnTo>
                        <a:pt x="63077" y="49608"/>
                      </a:lnTo>
                      <a:lnTo>
                        <a:pt x="63077" y="56571"/>
                      </a:lnTo>
                      <a:lnTo>
                        <a:pt x="61005" y="58659"/>
                      </a:lnTo>
                      <a:lnTo>
                        <a:pt x="61005" y="62407"/>
                      </a:lnTo>
                      <a:lnTo>
                        <a:pt x="52473" y="70939"/>
                      </a:lnTo>
                      <a:lnTo>
                        <a:pt x="52412" y="70969"/>
                      </a:lnTo>
                      <a:lnTo>
                        <a:pt x="52412" y="78541"/>
                      </a:lnTo>
                      <a:lnTo>
                        <a:pt x="46912" y="84057"/>
                      </a:lnTo>
                      <a:lnTo>
                        <a:pt x="46912" y="89633"/>
                      </a:lnTo>
                      <a:lnTo>
                        <a:pt x="33123" y="103406"/>
                      </a:lnTo>
                      <a:lnTo>
                        <a:pt x="12174" y="103406"/>
                      </a:lnTo>
                      <a:lnTo>
                        <a:pt x="0" y="115565"/>
                      </a:lnTo>
                      <a:lnTo>
                        <a:pt x="229" y="115793"/>
                      </a:lnTo>
                      <a:lnTo>
                        <a:pt x="12280" y="103711"/>
                      </a:lnTo>
                      <a:lnTo>
                        <a:pt x="33245" y="103711"/>
                      </a:lnTo>
                      <a:lnTo>
                        <a:pt x="47155" y="89801"/>
                      </a:lnTo>
                      <a:lnTo>
                        <a:pt x="47216" y="89770"/>
                      </a:lnTo>
                      <a:lnTo>
                        <a:pt x="47216" y="84179"/>
                      </a:lnTo>
                      <a:lnTo>
                        <a:pt x="52732" y="78663"/>
                      </a:lnTo>
                      <a:lnTo>
                        <a:pt x="52732" y="71106"/>
                      </a:lnTo>
                      <a:lnTo>
                        <a:pt x="61264" y="62574"/>
                      </a:lnTo>
                      <a:lnTo>
                        <a:pt x="61310" y="62513"/>
                      </a:lnTo>
                      <a:lnTo>
                        <a:pt x="61310" y="58780"/>
                      </a:lnTo>
                      <a:lnTo>
                        <a:pt x="63382" y="56708"/>
                      </a:lnTo>
                      <a:lnTo>
                        <a:pt x="63382" y="49730"/>
                      </a:lnTo>
                      <a:lnTo>
                        <a:pt x="77018" y="36109"/>
                      </a:lnTo>
                      <a:lnTo>
                        <a:pt x="77048" y="36064"/>
                      </a:lnTo>
                      <a:lnTo>
                        <a:pt x="77048" y="20828"/>
                      </a:lnTo>
                      <a:lnTo>
                        <a:pt x="97678" y="198"/>
                      </a:lnTo>
                      <a:lnTo>
                        <a:pt x="97449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dk2"/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80" name="Google Shape;1980;p49"/>
                <p:cNvSpPr/>
                <p:nvPr/>
              </p:nvSpPr>
              <p:spPr>
                <a:xfrm>
                  <a:off x="3934943" y="908175"/>
                  <a:ext cx="2925190" cy="30576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320" h="74550" extrusionOk="0">
                      <a:moveTo>
                        <a:pt x="71091" y="0"/>
                      </a:moveTo>
                      <a:lnTo>
                        <a:pt x="59679" y="11397"/>
                      </a:lnTo>
                      <a:lnTo>
                        <a:pt x="54895" y="11397"/>
                      </a:lnTo>
                      <a:lnTo>
                        <a:pt x="41015" y="25307"/>
                      </a:lnTo>
                      <a:lnTo>
                        <a:pt x="40954" y="25337"/>
                      </a:lnTo>
                      <a:lnTo>
                        <a:pt x="40954" y="42325"/>
                      </a:lnTo>
                      <a:lnTo>
                        <a:pt x="31767" y="51528"/>
                      </a:lnTo>
                      <a:lnTo>
                        <a:pt x="31721" y="51574"/>
                      </a:lnTo>
                      <a:lnTo>
                        <a:pt x="31721" y="59237"/>
                      </a:lnTo>
                      <a:lnTo>
                        <a:pt x="22824" y="68135"/>
                      </a:lnTo>
                      <a:lnTo>
                        <a:pt x="6186" y="68135"/>
                      </a:lnTo>
                      <a:lnTo>
                        <a:pt x="0" y="74321"/>
                      </a:lnTo>
                      <a:lnTo>
                        <a:pt x="229" y="74549"/>
                      </a:lnTo>
                      <a:lnTo>
                        <a:pt x="6323" y="68455"/>
                      </a:lnTo>
                      <a:lnTo>
                        <a:pt x="22945" y="68455"/>
                      </a:lnTo>
                      <a:lnTo>
                        <a:pt x="31980" y="59420"/>
                      </a:lnTo>
                      <a:lnTo>
                        <a:pt x="32026" y="59374"/>
                      </a:lnTo>
                      <a:lnTo>
                        <a:pt x="32026" y="51695"/>
                      </a:lnTo>
                      <a:lnTo>
                        <a:pt x="41229" y="42508"/>
                      </a:lnTo>
                      <a:lnTo>
                        <a:pt x="41259" y="42463"/>
                      </a:lnTo>
                      <a:lnTo>
                        <a:pt x="41259" y="25475"/>
                      </a:lnTo>
                      <a:lnTo>
                        <a:pt x="55032" y="11732"/>
                      </a:lnTo>
                      <a:lnTo>
                        <a:pt x="59786" y="11732"/>
                      </a:lnTo>
                      <a:lnTo>
                        <a:pt x="71320" y="213"/>
                      </a:lnTo>
                      <a:lnTo>
                        <a:pt x="71091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dk2"/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81" name="Google Shape;1981;p49"/>
                <p:cNvSpPr/>
                <p:nvPr/>
              </p:nvSpPr>
              <p:spPr>
                <a:xfrm>
                  <a:off x="3851189" y="1072525"/>
                  <a:ext cx="3153315" cy="51192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882" h="124813" extrusionOk="0">
                      <a:moveTo>
                        <a:pt x="76668" y="0"/>
                      </a:moveTo>
                      <a:lnTo>
                        <a:pt x="63260" y="13408"/>
                      </a:lnTo>
                      <a:cubicBezTo>
                        <a:pt x="62879" y="13789"/>
                        <a:pt x="62879" y="14398"/>
                        <a:pt x="63260" y="14779"/>
                      </a:cubicBezTo>
                      <a:lnTo>
                        <a:pt x="69857" y="21376"/>
                      </a:lnTo>
                      <a:cubicBezTo>
                        <a:pt x="70116" y="21620"/>
                        <a:pt x="70116" y="22046"/>
                        <a:pt x="69857" y="22305"/>
                      </a:cubicBezTo>
                      <a:lnTo>
                        <a:pt x="46546" y="45616"/>
                      </a:lnTo>
                      <a:cubicBezTo>
                        <a:pt x="46417" y="45738"/>
                        <a:pt x="46245" y="45799"/>
                        <a:pt x="46074" y="45799"/>
                      </a:cubicBezTo>
                      <a:cubicBezTo>
                        <a:pt x="45903" y="45799"/>
                        <a:pt x="45731" y="45738"/>
                        <a:pt x="45602" y="45616"/>
                      </a:cubicBezTo>
                      <a:lnTo>
                        <a:pt x="39020" y="39019"/>
                      </a:lnTo>
                      <a:cubicBezTo>
                        <a:pt x="38822" y="38836"/>
                        <a:pt x="38593" y="38745"/>
                        <a:pt x="38334" y="38745"/>
                      </a:cubicBezTo>
                      <a:cubicBezTo>
                        <a:pt x="38060" y="38745"/>
                        <a:pt x="37831" y="38836"/>
                        <a:pt x="37649" y="39019"/>
                      </a:cubicBezTo>
                      <a:lnTo>
                        <a:pt x="23357" y="53311"/>
                      </a:lnTo>
                      <a:cubicBezTo>
                        <a:pt x="22976" y="53691"/>
                        <a:pt x="22976" y="54301"/>
                        <a:pt x="23357" y="54682"/>
                      </a:cubicBezTo>
                      <a:lnTo>
                        <a:pt x="40833" y="72142"/>
                      </a:lnTo>
                      <a:cubicBezTo>
                        <a:pt x="40939" y="72279"/>
                        <a:pt x="41016" y="72432"/>
                        <a:pt x="41016" y="72614"/>
                      </a:cubicBezTo>
                      <a:cubicBezTo>
                        <a:pt x="41016" y="72812"/>
                        <a:pt x="40955" y="72965"/>
                        <a:pt x="40833" y="73102"/>
                      </a:cubicBezTo>
                      <a:lnTo>
                        <a:pt x="27090" y="86830"/>
                      </a:lnTo>
                      <a:cubicBezTo>
                        <a:pt x="26907" y="87028"/>
                        <a:pt x="26816" y="87256"/>
                        <a:pt x="26816" y="87515"/>
                      </a:cubicBezTo>
                      <a:lnTo>
                        <a:pt x="26816" y="96276"/>
                      </a:lnTo>
                      <a:cubicBezTo>
                        <a:pt x="26816" y="96459"/>
                        <a:pt x="26755" y="96611"/>
                        <a:pt x="26618" y="96748"/>
                      </a:cubicBezTo>
                      <a:lnTo>
                        <a:pt x="13225" y="110140"/>
                      </a:lnTo>
                      <a:cubicBezTo>
                        <a:pt x="13103" y="110270"/>
                        <a:pt x="12940" y="110335"/>
                        <a:pt x="12772" y="110335"/>
                      </a:cubicBezTo>
                      <a:cubicBezTo>
                        <a:pt x="12604" y="110335"/>
                        <a:pt x="12433" y="110270"/>
                        <a:pt x="12296" y="110140"/>
                      </a:cubicBezTo>
                      <a:lnTo>
                        <a:pt x="7618" y="105448"/>
                      </a:lnTo>
                      <a:cubicBezTo>
                        <a:pt x="7428" y="105257"/>
                        <a:pt x="7180" y="105162"/>
                        <a:pt x="6933" y="105162"/>
                      </a:cubicBezTo>
                      <a:cubicBezTo>
                        <a:pt x="6685" y="105162"/>
                        <a:pt x="6438" y="105257"/>
                        <a:pt x="6247" y="105448"/>
                      </a:cubicBezTo>
                      <a:lnTo>
                        <a:pt x="381" y="111314"/>
                      </a:lnTo>
                      <a:cubicBezTo>
                        <a:pt x="1" y="111695"/>
                        <a:pt x="1" y="112304"/>
                        <a:pt x="381" y="112685"/>
                      </a:cubicBezTo>
                      <a:lnTo>
                        <a:pt x="5059" y="117378"/>
                      </a:lnTo>
                      <a:cubicBezTo>
                        <a:pt x="5181" y="117515"/>
                        <a:pt x="5257" y="117667"/>
                        <a:pt x="5257" y="117850"/>
                      </a:cubicBezTo>
                      <a:cubicBezTo>
                        <a:pt x="5257" y="118048"/>
                        <a:pt x="5196" y="118200"/>
                        <a:pt x="5059" y="118322"/>
                      </a:cubicBezTo>
                      <a:lnTo>
                        <a:pt x="3231" y="120150"/>
                      </a:lnTo>
                      <a:cubicBezTo>
                        <a:pt x="2850" y="120531"/>
                        <a:pt x="2850" y="121141"/>
                        <a:pt x="3231" y="121522"/>
                      </a:cubicBezTo>
                      <a:lnTo>
                        <a:pt x="5059" y="123365"/>
                      </a:lnTo>
                      <a:cubicBezTo>
                        <a:pt x="5333" y="123609"/>
                        <a:pt x="5333" y="124020"/>
                        <a:pt x="5059" y="124295"/>
                      </a:cubicBezTo>
                      <a:cubicBezTo>
                        <a:pt x="4914" y="124432"/>
                        <a:pt x="4754" y="124489"/>
                        <a:pt x="4602" y="124489"/>
                      </a:cubicBezTo>
                      <a:cubicBezTo>
                        <a:pt x="4449" y="124489"/>
                        <a:pt x="4305" y="124432"/>
                        <a:pt x="4190" y="124340"/>
                      </a:cubicBezTo>
                      <a:cubicBezTo>
                        <a:pt x="3962" y="124173"/>
                        <a:pt x="3825" y="123838"/>
                        <a:pt x="4038" y="123487"/>
                      </a:cubicBezTo>
                      <a:lnTo>
                        <a:pt x="3764" y="123335"/>
                      </a:lnTo>
                      <a:lnTo>
                        <a:pt x="3764" y="123335"/>
                      </a:lnTo>
                      <a:cubicBezTo>
                        <a:pt x="3459" y="123838"/>
                        <a:pt x="3672" y="124356"/>
                        <a:pt x="3992" y="124599"/>
                      </a:cubicBezTo>
                      <a:cubicBezTo>
                        <a:pt x="4175" y="124736"/>
                        <a:pt x="4373" y="124813"/>
                        <a:pt x="4602" y="124813"/>
                      </a:cubicBezTo>
                      <a:cubicBezTo>
                        <a:pt x="4830" y="124813"/>
                        <a:pt x="5059" y="124736"/>
                        <a:pt x="5272" y="124477"/>
                      </a:cubicBezTo>
                      <a:cubicBezTo>
                        <a:pt x="5455" y="124295"/>
                        <a:pt x="5562" y="124066"/>
                        <a:pt x="5562" y="123792"/>
                      </a:cubicBezTo>
                      <a:cubicBezTo>
                        <a:pt x="5562" y="123533"/>
                        <a:pt x="5455" y="123304"/>
                        <a:pt x="5272" y="123106"/>
                      </a:cubicBezTo>
                      <a:lnTo>
                        <a:pt x="3444" y="121278"/>
                      </a:lnTo>
                      <a:cubicBezTo>
                        <a:pt x="3170" y="121034"/>
                        <a:pt x="3170" y="120623"/>
                        <a:pt x="3444" y="120349"/>
                      </a:cubicBezTo>
                      <a:lnTo>
                        <a:pt x="5272" y="118520"/>
                      </a:lnTo>
                      <a:cubicBezTo>
                        <a:pt x="5455" y="118337"/>
                        <a:pt x="5562" y="118094"/>
                        <a:pt x="5562" y="117835"/>
                      </a:cubicBezTo>
                      <a:cubicBezTo>
                        <a:pt x="5562" y="117576"/>
                        <a:pt x="5455" y="117332"/>
                        <a:pt x="5272" y="117149"/>
                      </a:cubicBezTo>
                      <a:lnTo>
                        <a:pt x="579" y="112456"/>
                      </a:lnTo>
                      <a:cubicBezTo>
                        <a:pt x="320" y="112213"/>
                        <a:pt x="320" y="111801"/>
                        <a:pt x="579" y="111527"/>
                      </a:cubicBezTo>
                      <a:lnTo>
                        <a:pt x="6445" y="105661"/>
                      </a:lnTo>
                      <a:cubicBezTo>
                        <a:pt x="6575" y="105532"/>
                        <a:pt x="6742" y="105467"/>
                        <a:pt x="6912" y="105467"/>
                      </a:cubicBezTo>
                      <a:cubicBezTo>
                        <a:pt x="7081" y="105467"/>
                        <a:pt x="7253" y="105532"/>
                        <a:pt x="7390" y="105661"/>
                      </a:cubicBezTo>
                      <a:lnTo>
                        <a:pt x="12067" y="110354"/>
                      </a:lnTo>
                      <a:cubicBezTo>
                        <a:pt x="12265" y="110537"/>
                        <a:pt x="12494" y="110643"/>
                        <a:pt x="12753" y="110643"/>
                      </a:cubicBezTo>
                      <a:cubicBezTo>
                        <a:pt x="13027" y="110643"/>
                        <a:pt x="13256" y="110537"/>
                        <a:pt x="13439" y="110354"/>
                      </a:cubicBezTo>
                      <a:lnTo>
                        <a:pt x="26831" y="96961"/>
                      </a:lnTo>
                      <a:cubicBezTo>
                        <a:pt x="27014" y="96779"/>
                        <a:pt x="27120" y="96550"/>
                        <a:pt x="27120" y="96276"/>
                      </a:cubicBezTo>
                      <a:lnTo>
                        <a:pt x="27120" y="87469"/>
                      </a:lnTo>
                      <a:cubicBezTo>
                        <a:pt x="27120" y="87287"/>
                        <a:pt x="27166" y="87134"/>
                        <a:pt x="27303" y="86997"/>
                      </a:cubicBezTo>
                      <a:lnTo>
                        <a:pt x="41031" y="73270"/>
                      </a:lnTo>
                      <a:cubicBezTo>
                        <a:pt x="41412" y="72889"/>
                        <a:pt x="41412" y="72279"/>
                        <a:pt x="41031" y="71898"/>
                      </a:cubicBezTo>
                      <a:lnTo>
                        <a:pt x="23571" y="54438"/>
                      </a:lnTo>
                      <a:cubicBezTo>
                        <a:pt x="23312" y="54194"/>
                        <a:pt x="23312" y="53768"/>
                        <a:pt x="23571" y="53509"/>
                      </a:cubicBezTo>
                      <a:lnTo>
                        <a:pt x="37862" y="39217"/>
                      </a:lnTo>
                      <a:cubicBezTo>
                        <a:pt x="37984" y="39095"/>
                        <a:pt x="38155" y="39035"/>
                        <a:pt x="38327" y="39035"/>
                      </a:cubicBezTo>
                      <a:cubicBezTo>
                        <a:pt x="38498" y="39035"/>
                        <a:pt x="38669" y="39095"/>
                        <a:pt x="38791" y="39217"/>
                      </a:cubicBezTo>
                      <a:lnTo>
                        <a:pt x="45373" y="45830"/>
                      </a:lnTo>
                      <a:cubicBezTo>
                        <a:pt x="45571" y="46013"/>
                        <a:pt x="45800" y="46119"/>
                        <a:pt x="46059" y="46119"/>
                      </a:cubicBezTo>
                      <a:cubicBezTo>
                        <a:pt x="46333" y="46119"/>
                        <a:pt x="46562" y="46013"/>
                        <a:pt x="46744" y="45830"/>
                      </a:cubicBezTo>
                      <a:lnTo>
                        <a:pt x="70055" y="22519"/>
                      </a:lnTo>
                      <a:cubicBezTo>
                        <a:pt x="70436" y="22138"/>
                        <a:pt x="70436" y="21528"/>
                        <a:pt x="70055" y="21148"/>
                      </a:cubicBezTo>
                      <a:lnTo>
                        <a:pt x="63473" y="14550"/>
                      </a:lnTo>
                      <a:cubicBezTo>
                        <a:pt x="63199" y="14307"/>
                        <a:pt x="63199" y="13895"/>
                        <a:pt x="63473" y="13621"/>
                      </a:cubicBezTo>
                      <a:lnTo>
                        <a:pt x="76881" y="213"/>
                      </a:lnTo>
                      <a:lnTo>
                        <a:pt x="76668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lt2"/>
                    </a:gs>
                    <a:gs pos="78000">
                      <a:schemeClr val="lt1"/>
                    </a:gs>
                    <a:gs pos="100000">
                      <a:schemeClr val="lt1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982" name="Google Shape;1982;p49"/>
              <p:cNvGrpSpPr/>
              <p:nvPr/>
            </p:nvGrpSpPr>
            <p:grpSpPr>
              <a:xfrm>
                <a:off x="-1" y="621223"/>
                <a:ext cx="699940" cy="478601"/>
                <a:chOff x="39722" y="4349021"/>
                <a:chExt cx="1061964" cy="726143"/>
              </a:xfrm>
            </p:grpSpPr>
            <p:grpSp>
              <p:nvGrpSpPr>
                <p:cNvPr id="1983" name="Google Shape;1983;p49"/>
                <p:cNvGrpSpPr/>
                <p:nvPr/>
              </p:nvGrpSpPr>
              <p:grpSpPr>
                <a:xfrm rot="2700000">
                  <a:off x="140502" y="4460924"/>
                  <a:ext cx="524584" cy="502337"/>
                  <a:chOff x="1189791" y="-1767331"/>
                  <a:chExt cx="904284" cy="865933"/>
                </a:xfrm>
              </p:grpSpPr>
              <p:sp>
                <p:nvSpPr>
                  <p:cNvPr id="1984" name="Google Shape;1984;p49"/>
                  <p:cNvSpPr/>
                  <p:nvPr/>
                </p:nvSpPr>
                <p:spPr>
                  <a:xfrm>
                    <a:off x="1189791" y="-1767331"/>
                    <a:ext cx="904284" cy="86593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6902" h="35337" extrusionOk="0">
                        <a:moveTo>
                          <a:pt x="18449" y="1"/>
                        </a:moveTo>
                        <a:cubicBezTo>
                          <a:pt x="16409" y="1"/>
                          <a:pt x="14368" y="778"/>
                          <a:pt x="12814" y="2332"/>
                        </a:cubicBezTo>
                        <a:lnTo>
                          <a:pt x="3108" y="12037"/>
                        </a:lnTo>
                        <a:cubicBezTo>
                          <a:pt x="0" y="15145"/>
                          <a:pt x="0" y="20189"/>
                          <a:pt x="3108" y="23297"/>
                        </a:cubicBezTo>
                        <a:lnTo>
                          <a:pt x="12814" y="33017"/>
                        </a:lnTo>
                        <a:cubicBezTo>
                          <a:pt x="14368" y="34564"/>
                          <a:pt x="16405" y="35337"/>
                          <a:pt x="18443" y="35337"/>
                        </a:cubicBezTo>
                        <a:cubicBezTo>
                          <a:pt x="20481" y="35337"/>
                          <a:pt x="22519" y="34564"/>
                          <a:pt x="24073" y="33017"/>
                        </a:cubicBezTo>
                        <a:lnTo>
                          <a:pt x="33794" y="23297"/>
                        </a:lnTo>
                        <a:cubicBezTo>
                          <a:pt x="36902" y="20189"/>
                          <a:pt x="36902" y="15145"/>
                          <a:pt x="33794" y="12037"/>
                        </a:cubicBezTo>
                        <a:lnTo>
                          <a:pt x="24073" y="2332"/>
                        </a:lnTo>
                        <a:cubicBezTo>
                          <a:pt x="22527" y="778"/>
                          <a:pt x="20489" y="1"/>
                          <a:pt x="18449" y="1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lt1"/>
                      </a:gs>
                      <a:gs pos="18000">
                        <a:schemeClr val="lt1"/>
                      </a:gs>
                      <a:gs pos="56000">
                        <a:srgbClr val="FFFFFF">
                          <a:alpha val="0"/>
                        </a:srgbClr>
                      </a:gs>
                      <a:gs pos="74000">
                        <a:schemeClr val="lt1"/>
                      </a:gs>
                      <a:gs pos="100000">
                        <a:srgbClr val="9900FF">
                          <a:alpha val="28627"/>
                        </a:srgb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grpSp>
                <p:nvGrpSpPr>
                  <p:cNvPr id="1985" name="Google Shape;1985;p49"/>
                  <p:cNvGrpSpPr/>
                  <p:nvPr/>
                </p:nvGrpSpPr>
                <p:grpSpPr>
                  <a:xfrm>
                    <a:off x="1232795" y="-1740829"/>
                    <a:ext cx="717621" cy="717392"/>
                    <a:chOff x="1483457" y="3953671"/>
                    <a:chExt cx="717621" cy="717392"/>
                  </a:xfrm>
                </p:grpSpPr>
                <p:sp>
                  <p:nvSpPr>
                    <p:cNvPr id="1986" name="Google Shape;1986;p49"/>
                    <p:cNvSpPr/>
                    <p:nvPr/>
                  </p:nvSpPr>
                  <p:spPr>
                    <a:xfrm>
                      <a:off x="1483457" y="4257265"/>
                      <a:ext cx="413799" cy="4137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7121" h="27121" extrusionOk="0">
                          <a:moveTo>
                            <a:pt x="381" y="1"/>
                          </a:moveTo>
                          <a:lnTo>
                            <a:pt x="0" y="382"/>
                          </a:lnTo>
                          <a:lnTo>
                            <a:pt x="26739" y="27121"/>
                          </a:lnTo>
                          <a:lnTo>
                            <a:pt x="27120" y="26740"/>
                          </a:lnTo>
                          <a:lnTo>
                            <a:pt x="381" y="1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9900FF">
                            <a:alpha val="46666"/>
                            <a:alpha val="46820"/>
                          </a:srgbClr>
                        </a:gs>
                        <a:gs pos="100000">
                          <a:srgbClr val="FFFFFF">
                            <a:alpha val="0"/>
                            <a:alpha val="46820"/>
                          </a:srgbClr>
                        </a:gs>
                      </a:gsLst>
                      <a:lin ang="5400700" scaled="0"/>
                    </a:gra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987" name="Google Shape;1987;p49"/>
                    <p:cNvSpPr/>
                    <p:nvPr/>
                  </p:nvSpPr>
                  <p:spPr>
                    <a:xfrm>
                      <a:off x="1559470" y="4181481"/>
                      <a:ext cx="413799" cy="4137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7121" h="27121" extrusionOk="0">
                          <a:moveTo>
                            <a:pt x="366" y="1"/>
                          </a:moveTo>
                          <a:lnTo>
                            <a:pt x="0" y="382"/>
                          </a:lnTo>
                          <a:lnTo>
                            <a:pt x="26739" y="27121"/>
                          </a:lnTo>
                          <a:lnTo>
                            <a:pt x="27120" y="26740"/>
                          </a:lnTo>
                          <a:lnTo>
                            <a:pt x="366" y="1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9900FF">
                            <a:alpha val="46666"/>
                            <a:alpha val="46820"/>
                          </a:srgbClr>
                        </a:gs>
                        <a:gs pos="100000">
                          <a:srgbClr val="FFFFFF">
                            <a:alpha val="0"/>
                            <a:alpha val="46820"/>
                          </a:srgbClr>
                        </a:gs>
                      </a:gsLst>
                      <a:lin ang="5400700" scaled="0"/>
                    </a:gra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988" name="Google Shape;1988;p49"/>
                    <p:cNvSpPr/>
                    <p:nvPr/>
                  </p:nvSpPr>
                  <p:spPr>
                    <a:xfrm>
                      <a:off x="1635483" y="4105239"/>
                      <a:ext cx="413799" cy="4137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7121" h="27121" extrusionOk="0">
                          <a:moveTo>
                            <a:pt x="366" y="1"/>
                          </a:moveTo>
                          <a:lnTo>
                            <a:pt x="1" y="381"/>
                          </a:lnTo>
                          <a:lnTo>
                            <a:pt x="26740" y="27120"/>
                          </a:lnTo>
                          <a:lnTo>
                            <a:pt x="27121" y="26755"/>
                          </a:lnTo>
                          <a:lnTo>
                            <a:pt x="366" y="1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9900FF">
                            <a:alpha val="46666"/>
                            <a:alpha val="46820"/>
                          </a:srgbClr>
                        </a:gs>
                        <a:gs pos="100000">
                          <a:srgbClr val="FFFFFF">
                            <a:alpha val="0"/>
                            <a:alpha val="46820"/>
                          </a:srgbClr>
                        </a:gs>
                      </a:gsLst>
                      <a:lin ang="5400700" scaled="0"/>
                    </a:gra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989" name="Google Shape;1989;p49"/>
                    <p:cNvSpPr/>
                    <p:nvPr/>
                  </p:nvSpPr>
                  <p:spPr>
                    <a:xfrm>
                      <a:off x="1711267" y="4029455"/>
                      <a:ext cx="413799" cy="4137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7121" h="27121" extrusionOk="0">
                          <a:moveTo>
                            <a:pt x="381" y="1"/>
                          </a:moveTo>
                          <a:lnTo>
                            <a:pt x="0" y="382"/>
                          </a:lnTo>
                          <a:lnTo>
                            <a:pt x="26755" y="27121"/>
                          </a:lnTo>
                          <a:lnTo>
                            <a:pt x="27120" y="26755"/>
                          </a:lnTo>
                          <a:lnTo>
                            <a:pt x="381" y="1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9900FF">
                            <a:alpha val="46666"/>
                            <a:alpha val="46820"/>
                          </a:srgbClr>
                        </a:gs>
                        <a:gs pos="100000">
                          <a:srgbClr val="FFFFFF">
                            <a:alpha val="0"/>
                            <a:alpha val="46820"/>
                          </a:srgbClr>
                        </a:gs>
                      </a:gsLst>
                      <a:lin ang="5400700" scaled="0"/>
                    </a:gra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990" name="Google Shape;1990;p49"/>
                    <p:cNvSpPr/>
                    <p:nvPr/>
                  </p:nvSpPr>
                  <p:spPr>
                    <a:xfrm>
                      <a:off x="1787280" y="3953671"/>
                      <a:ext cx="413799" cy="4137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7121" h="27121" extrusionOk="0">
                          <a:moveTo>
                            <a:pt x="382" y="1"/>
                          </a:moveTo>
                          <a:lnTo>
                            <a:pt x="1" y="382"/>
                          </a:lnTo>
                          <a:lnTo>
                            <a:pt x="26740" y="27121"/>
                          </a:lnTo>
                          <a:lnTo>
                            <a:pt x="27121" y="26740"/>
                          </a:lnTo>
                          <a:lnTo>
                            <a:pt x="382" y="1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9900FF">
                            <a:alpha val="46666"/>
                            <a:alpha val="46820"/>
                          </a:srgbClr>
                        </a:gs>
                        <a:gs pos="100000">
                          <a:srgbClr val="FFFFFF">
                            <a:alpha val="0"/>
                            <a:alpha val="46820"/>
                          </a:srgbClr>
                        </a:gs>
                      </a:gsLst>
                      <a:lin ang="5400700" scaled="0"/>
                    </a:gra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  <p:sp>
              <p:nvSpPr>
                <p:cNvPr id="1991" name="Google Shape;1991;p49"/>
                <p:cNvSpPr/>
                <p:nvPr/>
              </p:nvSpPr>
              <p:spPr>
                <a:xfrm rot="-2700000">
                  <a:off x="542534" y="4469276"/>
                  <a:ext cx="492898" cy="3915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612" h="35440" extrusionOk="0">
                      <a:moveTo>
                        <a:pt x="40817" y="1"/>
                      </a:moveTo>
                      <a:lnTo>
                        <a:pt x="37420" y="3383"/>
                      </a:lnTo>
                      <a:lnTo>
                        <a:pt x="41213" y="7177"/>
                      </a:lnTo>
                      <a:lnTo>
                        <a:pt x="44611" y="3779"/>
                      </a:lnTo>
                      <a:lnTo>
                        <a:pt x="40817" y="1"/>
                      </a:lnTo>
                      <a:close/>
                      <a:moveTo>
                        <a:pt x="22184" y="4099"/>
                      </a:moveTo>
                      <a:lnTo>
                        <a:pt x="18801" y="7482"/>
                      </a:lnTo>
                      <a:lnTo>
                        <a:pt x="22595" y="11275"/>
                      </a:lnTo>
                      <a:lnTo>
                        <a:pt x="25978" y="7878"/>
                      </a:lnTo>
                      <a:lnTo>
                        <a:pt x="22184" y="4099"/>
                      </a:lnTo>
                      <a:close/>
                      <a:moveTo>
                        <a:pt x="15983" y="10300"/>
                      </a:moveTo>
                      <a:lnTo>
                        <a:pt x="12585" y="13698"/>
                      </a:lnTo>
                      <a:lnTo>
                        <a:pt x="16379" y="17476"/>
                      </a:lnTo>
                      <a:lnTo>
                        <a:pt x="19776" y="14094"/>
                      </a:lnTo>
                      <a:lnTo>
                        <a:pt x="15983" y="10300"/>
                      </a:lnTo>
                      <a:close/>
                      <a:moveTo>
                        <a:pt x="9431" y="16852"/>
                      </a:moveTo>
                      <a:lnTo>
                        <a:pt x="6034" y="20249"/>
                      </a:lnTo>
                      <a:lnTo>
                        <a:pt x="15190" y="29406"/>
                      </a:lnTo>
                      <a:lnTo>
                        <a:pt x="18588" y="26008"/>
                      </a:lnTo>
                      <a:lnTo>
                        <a:pt x="9431" y="16852"/>
                      </a:lnTo>
                      <a:close/>
                      <a:moveTo>
                        <a:pt x="3383" y="22885"/>
                      </a:moveTo>
                      <a:lnTo>
                        <a:pt x="0" y="26283"/>
                      </a:lnTo>
                      <a:lnTo>
                        <a:pt x="9157" y="35440"/>
                      </a:lnTo>
                      <a:lnTo>
                        <a:pt x="12555" y="32057"/>
                      </a:lnTo>
                      <a:lnTo>
                        <a:pt x="3383" y="2288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9900FF">
                        <a:alpha val="46666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992" name="Google Shape;1992;p49"/>
              <p:cNvGrpSpPr/>
              <p:nvPr/>
            </p:nvGrpSpPr>
            <p:grpSpPr>
              <a:xfrm>
                <a:off x="955673" y="11"/>
                <a:ext cx="592576" cy="405260"/>
                <a:chOff x="39722" y="4349021"/>
                <a:chExt cx="1061964" cy="726143"/>
              </a:xfrm>
            </p:grpSpPr>
            <p:grpSp>
              <p:nvGrpSpPr>
                <p:cNvPr id="1993" name="Google Shape;1993;p49"/>
                <p:cNvGrpSpPr/>
                <p:nvPr/>
              </p:nvGrpSpPr>
              <p:grpSpPr>
                <a:xfrm rot="2700000">
                  <a:off x="140502" y="4460924"/>
                  <a:ext cx="524584" cy="502337"/>
                  <a:chOff x="1189791" y="-1767331"/>
                  <a:chExt cx="904284" cy="865933"/>
                </a:xfrm>
              </p:grpSpPr>
              <p:sp>
                <p:nvSpPr>
                  <p:cNvPr id="1994" name="Google Shape;1994;p49"/>
                  <p:cNvSpPr/>
                  <p:nvPr/>
                </p:nvSpPr>
                <p:spPr>
                  <a:xfrm>
                    <a:off x="1189791" y="-1767331"/>
                    <a:ext cx="904284" cy="86593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6902" h="35337" extrusionOk="0">
                        <a:moveTo>
                          <a:pt x="18449" y="1"/>
                        </a:moveTo>
                        <a:cubicBezTo>
                          <a:pt x="16409" y="1"/>
                          <a:pt x="14368" y="778"/>
                          <a:pt x="12814" y="2332"/>
                        </a:cubicBezTo>
                        <a:lnTo>
                          <a:pt x="3108" y="12037"/>
                        </a:lnTo>
                        <a:cubicBezTo>
                          <a:pt x="0" y="15145"/>
                          <a:pt x="0" y="20189"/>
                          <a:pt x="3108" y="23297"/>
                        </a:cubicBezTo>
                        <a:lnTo>
                          <a:pt x="12814" y="33017"/>
                        </a:lnTo>
                        <a:cubicBezTo>
                          <a:pt x="14368" y="34564"/>
                          <a:pt x="16405" y="35337"/>
                          <a:pt x="18443" y="35337"/>
                        </a:cubicBezTo>
                        <a:cubicBezTo>
                          <a:pt x="20481" y="35337"/>
                          <a:pt x="22519" y="34564"/>
                          <a:pt x="24073" y="33017"/>
                        </a:cubicBezTo>
                        <a:lnTo>
                          <a:pt x="33794" y="23297"/>
                        </a:lnTo>
                        <a:cubicBezTo>
                          <a:pt x="36902" y="20189"/>
                          <a:pt x="36902" y="15145"/>
                          <a:pt x="33794" y="12037"/>
                        </a:cubicBezTo>
                        <a:lnTo>
                          <a:pt x="24073" y="2332"/>
                        </a:lnTo>
                        <a:cubicBezTo>
                          <a:pt x="22527" y="778"/>
                          <a:pt x="20489" y="1"/>
                          <a:pt x="18449" y="1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lt1"/>
                      </a:gs>
                      <a:gs pos="18000">
                        <a:schemeClr val="lt1"/>
                      </a:gs>
                      <a:gs pos="56000">
                        <a:srgbClr val="FFFFFF">
                          <a:alpha val="0"/>
                        </a:srgbClr>
                      </a:gs>
                      <a:gs pos="74000">
                        <a:schemeClr val="lt1"/>
                      </a:gs>
                      <a:gs pos="100000">
                        <a:srgbClr val="9900FF">
                          <a:alpha val="28627"/>
                        </a:srgb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grpSp>
                <p:nvGrpSpPr>
                  <p:cNvPr id="1995" name="Google Shape;1995;p49"/>
                  <p:cNvGrpSpPr/>
                  <p:nvPr/>
                </p:nvGrpSpPr>
                <p:grpSpPr>
                  <a:xfrm>
                    <a:off x="1232795" y="-1740829"/>
                    <a:ext cx="717621" cy="717392"/>
                    <a:chOff x="1483457" y="3953671"/>
                    <a:chExt cx="717621" cy="717392"/>
                  </a:xfrm>
                </p:grpSpPr>
                <p:sp>
                  <p:nvSpPr>
                    <p:cNvPr id="1996" name="Google Shape;1996;p49"/>
                    <p:cNvSpPr/>
                    <p:nvPr/>
                  </p:nvSpPr>
                  <p:spPr>
                    <a:xfrm>
                      <a:off x="1483457" y="4257265"/>
                      <a:ext cx="413799" cy="4137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7121" h="27121" extrusionOk="0">
                          <a:moveTo>
                            <a:pt x="381" y="1"/>
                          </a:moveTo>
                          <a:lnTo>
                            <a:pt x="0" y="382"/>
                          </a:lnTo>
                          <a:lnTo>
                            <a:pt x="26739" y="27121"/>
                          </a:lnTo>
                          <a:lnTo>
                            <a:pt x="27120" y="26740"/>
                          </a:lnTo>
                          <a:lnTo>
                            <a:pt x="381" y="1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9900FF">
                            <a:alpha val="46666"/>
                            <a:alpha val="46820"/>
                          </a:srgbClr>
                        </a:gs>
                        <a:gs pos="100000">
                          <a:srgbClr val="FFFFFF">
                            <a:alpha val="0"/>
                            <a:alpha val="46820"/>
                          </a:srgbClr>
                        </a:gs>
                      </a:gsLst>
                      <a:lin ang="5400700" scaled="0"/>
                    </a:gra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997" name="Google Shape;1997;p49"/>
                    <p:cNvSpPr/>
                    <p:nvPr/>
                  </p:nvSpPr>
                  <p:spPr>
                    <a:xfrm>
                      <a:off x="1559470" y="4181481"/>
                      <a:ext cx="413799" cy="4137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7121" h="27121" extrusionOk="0">
                          <a:moveTo>
                            <a:pt x="366" y="1"/>
                          </a:moveTo>
                          <a:lnTo>
                            <a:pt x="0" y="382"/>
                          </a:lnTo>
                          <a:lnTo>
                            <a:pt x="26739" y="27121"/>
                          </a:lnTo>
                          <a:lnTo>
                            <a:pt x="27120" y="26740"/>
                          </a:lnTo>
                          <a:lnTo>
                            <a:pt x="366" y="1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9900FF">
                            <a:alpha val="46666"/>
                            <a:alpha val="46820"/>
                          </a:srgbClr>
                        </a:gs>
                        <a:gs pos="100000">
                          <a:srgbClr val="FFFFFF">
                            <a:alpha val="0"/>
                            <a:alpha val="46820"/>
                          </a:srgbClr>
                        </a:gs>
                      </a:gsLst>
                      <a:lin ang="5400700" scaled="0"/>
                    </a:gra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998" name="Google Shape;1998;p49"/>
                    <p:cNvSpPr/>
                    <p:nvPr/>
                  </p:nvSpPr>
                  <p:spPr>
                    <a:xfrm>
                      <a:off x="1635483" y="4105239"/>
                      <a:ext cx="413799" cy="4137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7121" h="27121" extrusionOk="0">
                          <a:moveTo>
                            <a:pt x="366" y="1"/>
                          </a:moveTo>
                          <a:lnTo>
                            <a:pt x="1" y="381"/>
                          </a:lnTo>
                          <a:lnTo>
                            <a:pt x="26740" y="27120"/>
                          </a:lnTo>
                          <a:lnTo>
                            <a:pt x="27121" y="26755"/>
                          </a:lnTo>
                          <a:lnTo>
                            <a:pt x="366" y="1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9900FF">
                            <a:alpha val="46666"/>
                            <a:alpha val="46820"/>
                          </a:srgbClr>
                        </a:gs>
                        <a:gs pos="100000">
                          <a:srgbClr val="FFFFFF">
                            <a:alpha val="0"/>
                            <a:alpha val="46820"/>
                          </a:srgbClr>
                        </a:gs>
                      </a:gsLst>
                      <a:lin ang="5400700" scaled="0"/>
                    </a:gra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999" name="Google Shape;1999;p49"/>
                    <p:cNvSpPr/>
                    <p:nvPr/>
                  </p:nvSpPr>
                  <p:spPr>
                    <a:xfrm>
                      <a:off x="1711267" y="4029455"/>
                      <a:ext cx="413799" cy="4137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7121" h="27121" extrusionOk="0">
                          <a:moveTo>
                            <a:pt x="381" y="1"/>
                          </a:moveTo>
                          <a:lnTo>
                            <a:pt x="0" y="382"/>
                          </a:lnTo>
                          <a:lnTo>
                            <a:pt x="26755" y="27121"/>
                          </a:lnTo>
                          <a:lnTo>
                            <a:pt x="27120" y="26755"/>
                          </a:lnTo>
                          <a:lnTo>
                            <a:pt x="381" y="1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9900FF">
                            <a:alpha val="46666"/>
                            <a:alpha val="46820"/>
                          </a:srgbClr>
                        </a:gs>
                        <a:gs pos="100000">
                          <a:srgbClr val="FFFFFF">
                            <a:alpha val="0"/>
                            <a:alpha val="46820"/>
                          </a:srgbClr>
                        </a:gs>
                      </a:gsLst>
                      <a:lin ang="5400700" scaled="0"/>
                    </a:gra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000" name="Google Shape;2000;p49"/>
                    <p:cNvSpPr/>
                    <p:nvPr/>
                  </p:nvSpPr>
                  <p:spPr>
                    <a:xfrm>
                      <a:off x="1787280" y="3953671"/>
                      <a:ext cx="413799" cy="4137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7121" h="27121" extrusionOk="0">
                          <a:moveTo>
                            <a:pt x="382" y="1"/>
                          </a:moveTo>
                          <a:lnTo>
                            <a:pt x="1" y="382"/>
                          </a:lnTo>
                          <a:lnTo>
                            <a:pt x="26740" y="27121"/>
                          </a:lnTo>
                          <a:lnTo>
                            <a:pt x="27121" y="26740"/>
                          </a:lnTo>
                          <a:lnTo>
                            <a:pt x="382" y="1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9900FF">
                            <a:alpha val="46666"/>
                            <a:alpha val="46820"/>
                          </a:srgbClr>
                        </a:gs>
                        <a:gs pos="100000">
                          <a:srgbClr val="FFFFFF">
                            <a:alpha val="0"/>
                            <a:alpha val="46820"/>
                          </a:srgbClr>
                        </a:gs>
                      </a:gsLst>
                      <a:lin ang="5400700" scaled="0"/>
                    </a:gra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  <p:sp>
              <p:nvSpPr>
                <p:cNvPr id="2001" name="Google Shape;2001;p49"/>
                <p:cNvSpPr/>
                <p:nvPr/>
              </p:nvSpPr>
              <p:spPr>
                <a:xfrm rot="-2700000">
                  <a:off x="542534" y="4469276"/>
                  <a:ext cx="492898" cy="3915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612" h="35440" extrusionOk="0">
                      <a:moveTo>
                        <a:pt x="40817" y="1"/>
                      </a:moveTo>
                      <a:lnTo>
                        <a:pt x="37420" y="3383"/>
                      </a:lnTo>
                      <a:lnTo>
                        <a:pt x="41213" y="7177"/>
                      </a:lnTo>
                      <a:lnTo>
                        <a:pt x="44611" y="3779"/>
                      </a:lnTo>
                      <a:lnTo>
                        <a:pt x="40817" y="1"/>
                      </a:lnTo>
                      <a:close/>
                      <a:moveTo>
                        <a:pt x="22184" y="4099"/>
                      </a:moveTo>
                      <a:lnTo>
                        <a:pt x="18801" y="7482"/>
                      </a:lnTo>
                      <a:lnTo>
                        <a:pt x="22595" y="11275"/>
                      </a:lnTo>
                      <a:lnTo>
                        <a:pt x="25978" y="7878"/>
                      </a:lnTo>
                      <a:lnTo>
                        <a:pt x="22184" y="4099"/>
                      </a:lnTo>
                      <a:close/>
                      <a:moveTo>
                        <a:pt x="15983" y="10300"/>
                      </a:moveTo>
                      <a:lnTo>
                        <a:pt x="12585" y="13698"/>
                      </a:lnTo>
                      <a:lnTo>
                        <a:pt x="16379" y="17476"/>
                      </a:lnTo>
                      <a:lnTo>
                        <a:pt x="19776" y="14094"/>
                      </a:lnTo>
                      <a:lnTo>
                        <a:pt x="15983" y="10300"/>
                      </a:lnTo>
                      <a:close/>
                      <a:moveTo>
                        <a:pt x="9431" y="16852"/>
                      </a:moveTo>
                      <a:lnTo>
                        <a:pt x="6034" y="20249"/>
                      </a:lnTo>
                      <a:lnTo>
                        <a:pt x="15190" y="29406"/>
                      </a:lnTo>
                      <a:lnTo>
                        <a:pt x="18588" y="26008"/>
                      </a:lnTo>
                      <a:lnTo>
                        <a:pt x="9431" y="16852"/>
                      </a:lnTo>
                      <a:close/>
                      <a:moveTo>
                        <a:pt x="3383" y="22885"/>
                      </a:moveTo>
                      <a:lnTo>
                        <a:pt x="0" y="26283"/>
                      </a:lnTo>
                      <a:lnTo>
                        <a:pt x="9157" y="35440"/>
                      </a:lnTo>
                      <a:lnTo>
                        <a:pt x="12555" y="32057"/>
                      </a:lnTo>
                      <a:lnTo>
                        <a:pt x="3383" y="2288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9900FF">
                        <a:alpha val="46666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002" name="Google Shape;2002;p49"/>
              <p:cNvGrpSpPr/>
              <p:nvPr/>
            </p:nvGrpSpPr>
            <p:grpSpPr>
              <a:xfrm>
                <a:off x="441574" y="-36652"/>
                <a:ext cx="699940" cy="478601"/>
                <a:chOff x="39722" y="4349021"/>
                <a:chExt cx="1061964" cy="726143"/>
              </a:xfrm>
            </p:grpSpPr>
            <p:grpSp>
              <p:nvGrpSpPr>
                <p:cNvPr id="2003" name="Google Shape;2003;p49"/>
                <p:cNvGrpSpPr/>
                <p:nvPr/>
              </p:nvGrpSpPr>
              <p:grpSpPr>
                <a:xfrm rot="2700000">
                  <a:off x="140502" y="4460924"/>
                  <a:ext cx="524584" cy="502337"/>
                  <a:chOff x="1189791" y="-1767331"/>
                  <a:chExt cx="904284" cy="865933"/>
                </a:xfrm>
              </p:grpSpPr>
              <p:sp>
                <p:nvSpPr>
                  <p:cNvPr id="2004" name="Google Shape;2004;p49"/>
                  <p:cNvSpPr/>
                  <p:nvPr/>
                </p:nvSpPr>
                <p:spPr>
                  <a:xfrm>
                    <a:off x="1189791" y="-1767331"/>
                    <a:ext cx="904284" cy="86593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6902" h="35337" extrusionOk="0">
                        <a:moveTo>
                          <a:pt x="18449" y="1"/>
                        </a:moveTo>
                        <a:cubicBezTo>
                          <a:pt x="16409" y="1"/>
                          <a:pt x="14368" y="778"/>
                          <a:pt x="12814" y="2332"/>
                        </a:cubicBezTo>
                        <a:lnTo>
                          <a:pt x="3108" y="12037"/>
                        </a:lnTo>
                        <a:cubicBezTo>
                          <a:pt x="0" y="15145"/>
                          <a:pt x="0" y="20189"/>
                          <a:pt x="3108" y="23297"/>
                        </a:cubicBezTo>
                        <a:lnTo>
                          <a:pt x="12814" y="33017"/>
                        </a:lnTo>
                        <a:cubicBezTo>
                          <a:pt x="14368" y="34564"/>
                          <a:pt x="16405" y="35337"/>
                          <a:pt x="18443" y="35337"/>
                        </a:cubicBezTo>
                        <a:cubicBezTo>
                          <a:pt x="20481" y="35337"/>
                          <a:pt x="22519" y="34564"/>
                          <a:pt x="24073" y="33017"/>
                        </a:cubicBezTo>
                        <a:lnTo>
                          <a:pt x="33794" y="23297"/>
                        </a:lnTo>
                        <a:cubicBezTo>
                          <a:pt x="36902" y="20189"/>
                          <a:pt x="36902" y="15145"/>
                          <a:pt x="33794" y="12037"/>
                        </a:cubicBezTo>
                        <a:lnTo>
                          <a:pt x="24073" y="2332"/>
                        </a:lnTo>
                        <a:cubicBezTo>
                          <a:pt x="22527" y="778"/>
                          <a:pt x="20489" y="1"/>
                          <a:pt x="18449" y="1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lt1"/>
                      </a:gs>
                      <a:gs pos="18000">
                        <a:schemeClr val="lt1"/>
                      </a:gs>
                      <a:gs pos="56000">
                        <a:srgbClr val="FFFFFF">
                          <a:alpha val="0"/>
                        </a:srgbClr>
                      </a:gs>
                      <a:gs pos="74000">
                        <a:schemeClr val="lt1"/>
                      </a:gs>
                      <a:gs pos="100000">
                        <a:srgbClr val="9900FF">
                          <a:alpha val="28627"/>
                        </a:srgb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grpSp>
                <p:nvGrpSpPr>
                  <p:cNvPr id="2005" name="Google Shape;2005;p49"/>
                  <p:cNvGrpSpPr/>
                  <p:nvPr/>
                </p:nvGrpSpPr>
                <p:grpSpPr>
                  <a:xfrm>
                    <a:off x="1232795" y="-1740829"/>
                    <a:ext cx="717621" cy="717392"/>
                    <a:chOff x="1483457" y="3953671"/>
                    <a:chExt cx="717621" cy="717392"/>
                  </a:xfrm>
                </p:grpSpPr>
                <p:sp>
                  <p:nvSpPr>
                    <p:cNvPr id="2006" name="Google Shape;2006;p49"/>
                    <p:cNvSpPr/>
                    <p:nvPr/>
                  </p:nvSpPr>
                  <p:spPr>
                    <a:xfrm>
                      <a:off x="1483457" y="4257265"/>
                      <a:ext cx="413799" cy="4137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7121" h="27121" extrusionOk="0">
                          <a:moveTo>
                            <a:pt x="381" y="1"/>
                          </a:moveTo>
                          <a:lnTo>
                            <a:pt x="0" y="382"/>
                          </a:lnTo>
                          <a:lnTo>
                            <a:pt x="26739" y="27121"/>
                          </a:lnTo>
                          <a:lnTo>
                            <a:pt x="27120" y="26740"/>
                          </a:lnTo>
                          <a:lnTo>
                            <a:pt x="381" y="1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9900FF">
                            <a:alpha val="46666"/>
                            <a:alpha val="46820"/>
                          </a:srgbClr>
                        </a:gs>
                        <a:gs pos="100000">
                          <a:srgbClr val="FFFFFF">
                            <a:alpha val="0"/>
                            <a:alpha val="46820"/>
                          </a:srgbClr>
                        </a:gs>
                      </a:gsLst>
                      <a:lin ang="5400700" scaled="0"/>
                    </a:gra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007" name="Google Shape;2007;p49"/>
                    <p:cNvSpPr/>
                    <p:nvPr/>
                  </p:nvSpPr>
                  <p:spPr>
                    <a:xfrm>
                      <a:off x="1559470" y="4181481"/>
                      <a:ext cx="413799" cy="4137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7121" h="27121" extrusionOk="0">
                          <a:moveTo>
                            <a:pt x="366" y="1"/>
                          </a:moveTo>
                          <a:lnTo>
                            <a:pt x="0" y="382"/>
                          </a:lnTo>
                          <a:lnTo>
                            <a:pt x="26739" y="27121"/>
                          </a:lnTo>
                          <a:lnTo>
                            <a:pt x="27120" y="26740"/>
                          </a:lnTo>
                          <a:lnTo>
                            <a:pt x="366" y="1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9900FF">
                            <a:alpha val="46666"/>
                            <a:alpha val="46820"/>
                          </a:srgbClr>
                        </a:gs>
                        <a:gs pos="100000">
                          <a:srgbClr val="FFFFFF">
                            <a:alpha val="0"/>
                            <a:alpha val="46820"/>
                          </a:srgbClr>
                        </a:gs>
                      </a:gsLst>
                      <a:lin ang="5400700" scaled="0"/>
                    </a:gra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008" name="Google Shape;2008;p49"/>
                    <p:cNvSpPr/>
                    <p:nvPr/>
                  </p:nvSpPr>
                  <p:spPr>
                    <a:xfrm>
                      <a:off x="1635483" y="4105239"/>
                      <a:ext cx="413799" cy="4137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7121" h="27121" extrusionOk="0">
                          <a:moveTo>
                            <a:pt x="366" y="1"/>
                          </a:moveTo>
                          <a:lnTo>
                            <a:pt x="1" y="381"/>
                          </a:lnTo>
                          <a:lnTo>
                            <a:pt x="26740" y="27120"/>
                          </a:lnTo>
                          <a:lnTo>
                            <a:pt x="27121" y="26755"/>
                          </a:lnTo>
                          <a:lnTo>
                            <a:pt x="366" y="1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9900FF">
                            <a:alpha val="46666"/>
                            <a:alpha val="46820"/>
                          </a:srgbClr>
                        </a:gs>
                        <a:gs pos="100000">
                          <a:srgbClr val="FFFFFF">
                            <a:alpha val="0"/>
                            <a:alpha val="46820"/>
                          </a:srgbClr>
                        </a:gs>
                      </a:gsLst>
                      <a:lin ang="5400700" scaled="0"/>
                    </a:gra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009" name="Google Shape;2009;p49"/>
                    <p:cNvSpPr/>
                    <p:nvPr/>
                  </p:nvSpPr>
                  <p:spPr>
                    <a:xfrm>
                      <a:off x="1711267" y="4029455"/>
                      <a:ext cx="413799" cy="4137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7121" h="27121" extrusionOk="0">
                          <a:moveTo>
                            <a:pt x="381" y="1"/>
                          </a:moveTo>
                          <a:lnTo>
                            <a:pt x="0" y="382"/>
                          </a:lnTo>
                          <a:lnTo>
                            <a:pt x="26755" y="27121"/>
                          </a:lnTo>
                          <a:lnTo>
                            <a:pt x="27120" y="26755"/>
                          </a:lnTo>
                          <a:lnTo>
                            <a:pt x="381" y="1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9900FF">
                            <a:alpha val="46666"/>
                            <a:alpha val="46820"/>
                          </a:srgbClr>
                        </a:gs>
                        <a:gs pos="100000">
                          <a:srgbClr val="FFFFFF">
                            <a:alpha val="0"/>
                            <a:alpha val="46820"/>
                          </a:srgbClr>
                        </a:gs>
                      </a:gsLst>
                      <a:lin ang="5400700" scaled="0"/>
                    </a:gra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010" name="Google Shape;2010;p49"/>
                    <p:cNvSpPr/>
                    <p:nvPr/>
                  </p:nvSpPr>
                  <p:spPr>
                    <a:xfrm>
                      <a:off x="1787280" y="3953671"/>
                      <a:ext cx="413799" cy="4137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7121" h="27121" extrusionOk="0">
                          <a:moveTo>
                            <a:pt x="382" y="1"/>
                          </a:moveTo>
                          <a:lnTo>
                            <a:pt x="1" y="382"/>
                          </a:lnTo>
                          <a:lnTo>
                            <a:pt x="26740" y="27121"/>
                          </a:lnTo>
                          <a:lnTo>
                            <a:pt x="27121" y="26740"/>
                          </a:lnTo>
                          <a:lnTo>
                            <a:pt x="382" y="1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9900FF">
                            <a:alpha val="46666"/>
                            <a:alpha val="46820"/>
                          </a:srgbClr>
                        </a:gs>
                        <a:gs pos="100000">
                          <a:srgbClr val="FFFFFF">
                            <a:alpha val="0"/>
                            <a:alpha val="46820"/>
                          </a:srgbClr>
                        </a:gs>
                      </a:gsLst>
                      <a:lin ang="5400700" scaled="0"/>
                    </a:gra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  <p:sp>
              <p:nvSpPr>
                <p:cNvPr id="2011" name="Google Shape;2011;p49"/>
                <p:cNvSpPr/>
                <p:nvPr/>
              </p:nvSpPr>
              <p:spPr>
                <a:xfrm rot="-2700000">
                  <a:off x="542534" y="4469276"/>
                  <a:ext cx="492898" cy="3915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612" h="35440" extrusionOk="0">
                      <a:moveTo>
                        <a:pt x="40817" y="1"/>
                      </a:moveTo>
                      <a:lnTo>
                        <a:pt x="37420" y="3383"/>
                      </a:lnTo>
                      <a:lnTo>
                        <a:pt x="41213" y="7177"/>
                      </a:lnTo>
                      <a:lnTo>
                        <a:pt x="44611" y="3779"/>
                      </a:lnTo>
                      <a:lnTo>
                        <a:pt x="40817" y="1"/>
                      </a:lnTo>
                      <a:close/>
                      <a:moveTo>
                        <a:pt x="22184" y="4099"/>
                      </a:moveTo>
                      <a:lnTo>
                        <a:pt x="18801" y="7482"/>
                      </a:lnTo>
                      <a:lnTo>
                        <a:pt x="22595" y="11275"/>
                      </a:lnTo>
                      <a:lnTo>
                        <a:pt x="25978" y="7878"/>
                      </a:lnTo>
                      <a:lnTo>
                        <a:pt x="22184" y="4099"/>
                      </a:lnTo>
                      <a:close/>
                      <a:moveTo>
                        <a:pt x="15983" y="10300"/>
                      </a:moveTo>
                      <a:lnTo>
                        <a:pt x="12585" y="13698"/>
                      </a:lnTo>
                      <a:lnTo>
                        <a:pt x="16379" y="17476"/>
                      </a:lnTo>
                      <a:lnTo>
                        <a:pt x="19776" y="14094"/>
                      </a:lnTo>
                      <a:lnTo>
                        <a:pt x="15983" y="10300"/>
                      </a:lnTo>
                      <a:close/>
                      <a:moveTo>
                        <a:pt x="9431" y="16852"/>
                      </a:moveTo>
                      <a:lnTo>
                        <a:pt x="6034" y="20249"/>
                      </a:lnTo>
                      <a:lnTo>
                        <a:pt x="15190" y="29406"/>
                      </a:lnTo>
                      <a:lnTo>
                        <a:pt x="18588" y="26008"/>
                      </a:lnTo>
                      <a:lnTo>
                        <a:pt x="9431" y="16852"/>
                      </a:lnTo>
                      <a:close/>
                      <a:moveTo>
                        <a:pt x="3383" y="22885"/>
                      </a:moveTo>
                      <a:lnTo>
                        <a:pt x="0" y="26283"/>
                      </a:lnTo>
                      <a:lnTo>
                        <a:pt x="9157" y="35440"/>
                      </a:lnTo>
                      <a:lnTo>
                        <a:pt x="12555" y="32057"/>
                      </a:lnTo>
                      <a:lnTo>
                        <a:pt x="3383" y="2288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9900FF">
                        <a:alpha val="46666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012" name="Google Shape;2012;p49"/>
              <p:cNvGrpSpPr/>
              <p:nvPr/>
            </p:nvGrpSpPr>
            <p:grpSpPr>
              <a:xfrm>
                <a:off x="-494406" y="-252396"/>
                <a:ext cx="1741563" cy="1288563"/>
                <a:chOff x="-494406" y="-252396"/>
                <a:chExt cx="1741563" cy="1288563"/>
              </a:xfrm>
            </p:grpSpPr>
            <p:sp>
              <p:nvSpPr>
                <p:cNvPr id="2013" name="Google Shape;2013;p49"/>
                <p:cNvSpPr/>
                <p:nvPr/>
              </p:nvSpPr>
              <p:spPr>
                <a:xfrm rot="2700000">
                  <a:off x="137431" y="-53821"/>
                  <a:ext cx="930891" cy="8914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902" h="35337" extrusionOk="0">
                      <a:moveTo>
                        <a:pt x="18449" y="1"/>
                      </a:moveTo>
                      <a:cubicBezTo>
                        <a:pt x="16409" y="1"/>
                        <a:pt x="14368" y="778"/>
                        <a:pt x="12814" y="2332"/>
                      </a:cubicBezTo>
                      <a:lnTo>
                        <a:pt x="3108" y="12037"/>
                      </a:lnTo>
                      <a:cubicBezTo>
                        <a:pt x="0" y="15145"/>
                        <a:pt x="0" y="20189"/>
                        <a:pt x="3108" y="23297"/>
                      </a:cubicBezTo>
                      <a:lnTo>
                        <a:pt x="12814" y="33017"/>
                      </a:lnTo>
                      <a:cubicBezTo>
                        <a:pt x="14368" y="34564"/>
                        <a:pt x="16405" y="35337"/>
                        <a:pt x="18443" y="35337"/>
                      </a:cubicBezTo>
                      <a:cubicBezTo>
                        <a:pt x="20481" y="35337"/>
                        <a:pt x="22519" y="34564"/>
                        <a:pt x="24073" y="33017"/>
                      </a:cubicBezTo>
                      <a:lnTo>
                        <a:pt x="33794" y="23297"/>
                      </a:lnTo>
                      <a:cubicBezTo>
                        <a:pt x="36902" y="20189"/>
                        <a:pt x="36902" y="15145"/>
                        <a:pt x="33794" y="12037"/>
                      </a:cubicBezTo>
                      <a:lnTo>
                        <a:pt x="24073" y="2332"/>
                      </a:lnTo>
                      <a:cubicBezTo>
                        <a:pt x="22527" y="778"/>
                        <a:pt x="20489" y="1"/>
                        <a:pt x="18449" y="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1"/>
                    </a:gs>
                    <a:gs pos="18000">
                      <a:schemeClr val="lt1"/>
                    </a:gs>
                    <a:gs pos="56000">
                      <a:srgbClr val="FFFFFF">
                        <a:alpha val="0"/>
                      </a:srgbClr>
                    </a:gs>
                    <a:gs pos="74000">
                      <a:schemeClr val="lt1"/>
                    </a:gs>
                    <a:gs pos="100000">
                      <a:srgbClr val="0C0A9E">
                        <a:alpha val="2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14" name="Google Shape;2014;p49"/>
                <p:cNvSpPr/>
                <p:nvPr/>
              </p:nvSpPr>
              <p:spPr>
                <a:xfrm rot="2700000">
                  <a:off x="-315569" y="-53821"/>
                  <a:ext cx="930891" cy="8914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902" h="35337" extrusionOk="0">
                      <a:moveTo>
                        <a:pt x="18449" y="1"/>
                      </a:moveTo>
                      <a:cubicBezTo>
                        <a:pt x="16409" y="1"/>
                        <a:pt x="14368" y="778"/>
                        <a:pt x="12814" y="2332"/>
                      </a:cubicBezTo>
                      <a:lnTo>
                        <a:pt x="3108" y="12037"/>
                      </a:lnTo>
                      <a:cubicBezTo>
                        <a:pt x="0" y="15145"/>
                        <a:pt x="0" y="20189"/>
                        <a:pt x="3108" y="23297"/>
                      </a:cubicBezTo>
                      <a:lnTo>
                        <a:pt x="12814" y="33017"/>
                      </a:lnTo>
                      <a:cubicBezTo>
                        <a:pt x="14368" y="34564"/>
                        <a:pt x="16405" y="35337"/>
                        <a:pt x="18443" y="35337"/>
                      </a:cubicBezTo>
                      <a:cubicBezTo>
                        <a:pt x="20481" y="35337"/>
                        <a:pt x="22519" y="34564"/>
                        <a:pt x="24073" y="33017"/>
                      </a:cubicBezTo>
                      <a:lnTo>
                        <a:pt x="33794" y="23297"/>
                      </a:lnTo>
                      <a:cubicBezTo>
                        <a:pt x="36902" y="20189"/>
                        <a:pt x="36902" y="15145"/>
                        <a:pt x="33794" y="12037"/>
                      </a:cubicBezTo>
                      <a:lnTo>
                        <a:pt x="24073" y="2332"/>
                      </a:lnTo>
                      <a:cubicBezTo>
                        <a:pt x="22527" y="778"/>
                        <a:pt x="20489" y="1"/>
                        <a:pt x="18449" y="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1"/>
                    </a:gs>
                    <a:gs pos="18000">
                      <a:schemeClr val="lt1"/>
                    </a:gs>
                    <a:gs pos="56000">
                      <a:srgbClr val="FFFFFF">
                        <a:alpha val="0"/>
                      </a:srgbClr>
                    </a:gs>
                    <a:gs pos="74000">
                      <a:schemeClr val="lt1"/>
                    </a:gs>
                    <a:gs pos="100000">
                      <a:srgbClr val="0C0A9E">
                        <a:alpha val="2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2015" name="Google Shape;2015;p49"/>
            <p:cNvGrpSpPr/>
            <p:nvPr/>
          </p:nvGrpSpPr>
          <p:grpSpPr>
            <a:xfrm>
              <a:off x="5643425" y="4968525"/>
              <a:ext cx="439200" cy="439100"/>
              <a:chOff x="1101075" y="2142375"/>
              <a:chExt cx="439200" cy="439100"/>
            </a:xfrm>
          </p:grpSpPr>
          <p:sp>
            <p:nvSpPr>
              <p:cNvPr id="2016" name="Google Shape;2016;p49"/>
              <p:cNvSpPr/>
              <p:nvPr/>
            </p:nvSpPr>
            <p:spPr>
              <a:xfrm>
                <a:off x="1101075" y="2142375"/>
                <a:ext cx="439200" cy="439100"/>
              </a:xfrm>
              <a:custGeom>
                <a:avLst/>
                <a:gdLst/>
                <a:ahLst/>
                <a:cxnLst/>
                <a:rect l="l" t="t" r="r" b="b"/>
                <a:pathLst>
                  <a:path w="17568" h="17564" extrusionOk="0">
                    <a:moveTo>
                      <a:pt x="8792" y="1291"/>
                    </a:moveTo>
                    <a:cubicBezTo>
                      <a:pt x="10711" y="1291"/>
                      <a:pt x="12631" y="2008"/>
                      <a:pt x="14094" y="3501"/>
                    </a:cubicBezTo>
                    <a:cubicBezTo>
                      <a:pt x="15526" y="4902"/>
                      <a:pt x="16303" y="6807"/>
                      <a:pt x="16303" y="8803"/>
                    </a:cubicBezTo>
                    <a:cubicBezTo>
                      <a:pt x="16303" y="10814"/>
                      <a:pt x="15526" y="12688"/>
                      <a:pt x="14094" y="14120"/>
                    </a:cubicBezTo>
                    <a:cubicBezTo>
                      <a:pt x="12692" y="15552"/>
                      <a:pt x="10788" y="16329"/>
                      <a:pt x="8792" y="16329"/>
                    </a:cubicBezTo>
                    <a:cubicBezTo>
                      <a:pt x="6780" y="16329"/>
                      <a:pt x="4906" y="15552"/>
                      <a:pt x="3474" y="14120"/>
                    </a:cubicBezTo>
                    <a:cubicBezTo>
                      <a:pt x="2042" y="12718"/>
                      <a:pt x="1265" y="10814"/>
                      <a:pt x="1265" y="8803"/>
                    </a:cubicBezTo>
                    <a:cubicBezTo>
                      <a:pt x="1265" y="6807"/>
                      <a:pt x="2042" y="4918"/>
                      <a:pt x="3474" y="3501"/>
                    </a:cubicBezTo>
                    <a:cubicBezTo>
                      <a:pt x="4937" y="2023"/>
                      <a:pt x="6857" y="1291"/>
                      <a:pt x="8792" y="1291"/>
                    </a:cubicBezTo>
                    <a:close/>
                    <a:moveTo>
                      <a:pt x="8784" y="0"/>
                    </a:moveTo>
                    <a:cubicBezTo>
                      <a:pt x="6537" y="0"/>
                      <a:pt x="4289" y="857"/>
                      <a:pt x="2575" y="2571"/>
                    </a:cubicBezTo>
                    <a:cubicBezTo>
                      <a:pt x="915" y="4232"/>
                      <a:pt x="1" y="6441"/>
                      <a:pt x="1" y="8788"/>
                    </a:cubicBezTo>
                    <a:cubicBezTo>
                      <a:pt x="1" y="11134"/>
                      <a:pt x="915" y="13343"/>
                      <a:pt x="2575" y="15004"/>
                    </a:cubicBezTo>
                    <a:cubicBezTo>
                      <a:pt x="4236" y="16649"/>
                      <a:pt x="6445" y="17563"/>
                      <a:pt x="8792" y="17563"/>
                    </a:cubicBezTo>
                    <a:cubicBezTo>
                      <a:pt x="11123" y="17563"/>
                      <a:pt x="13332" y="16649"/>
                      <a:pt x="14993" y="15004"/>
                    </a:cubicBezTo>
                    <a:cubicBezTo>
                      <a:pt x="16653" y="13343"/>
                      <a:pt x="17568" y="11134"/>
                      <a:pt x="17568" y="8788"/>
                    </a:cubicBezTo>
                    <a:cubicBezTo>
                      <a:pt x="17568" y="6441"/>
                      <a:pt x="16653" y="4232"/>
                      <a:pt x="14993" y="2571"/>
                    </a:cubicBezTo>
                    <a:cubicBezTo>
                      <a:pt x="13279" y="857"/>
                      <a:pt x="11031" y="0"/>
                      <a:pt x="878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7" name="Google Shape;2017;p49"/>
              <p:cNvSpPr/>
              <p:nvPr/>
            </p:nvSpPr>
            <p:spPr>
              <a:xfrm>
                <a:off x="1189450" y="2242350"/>
                <a:ext cx="262850" cy="239700"/>
              </a:xfrm>
              <a:custGeom>
                <a:avLst/>
                <a:gdLst/>
                <a:ahLst/>
                <a:cxnLst/>
                <a:rect l="l" t="t" r="r" b="b"/>
                <a:pathLst>
                  <a:path w="10514" h="9588" extrusionOk="0">
                    <a:moveTo>
                      <a:pt x="5257" y="1269"/>
                    </a:moveTo>
                    <a:cubicBezTo>
                      <a:pt x="6171" y="1269"/>
                      <a:pt x="7054" y="1604"/>
                      <a:pt x="7771" y="2290"/>
                    </a:cubicBezTo>
                    <a:cubicBezTo>
                      <a:pt x="9127" y="3692"/>
                      <a:pt x="9127" y="5931"/>
                      <a:pt x="7771" y="7302"/>
                    </a:cubicBezTo>
                    <a:cubicBezTo>
                      <a:pt x="7070" y="7988"/>
                      <a:pt x="6159" y="8331"/>
                      <a:pt x="5253" y="8331"/>
                    </a:cubicBezTo>
                    <a:cubicBezTo>
                      <a:pt x="4346" y="8331"/>
                      <a:pt x="3444" y="7988"/>
                      <a:pt x="2758" y="7302"/>
                    </a:cubicBezTo>
                    <a:cubicBezTo>
                      <a:pt x="1387" y="5916"/>
                      <a:pt x="1387" y="3661"/>
                      <a:pt x="2758" y="2290"/>
                    </a:cubicBezTo>
                    <a:cubicBezTo>
                      <a:pt x="3444" y="1604"/>
                      <a:pt x="4342" y="1269"/>
                      <a:pt x="5257" y="1269"/>
                    </a:cubicBezTo>
                    <a:close/>
                    <a:moveTo>
                      <a:pt x="5255" y="1"/>
                    </a:moveTo>
                    <a:cubicBezTo>
                      <a:pt x="4026" y="1"/>
                      <a:pt x="2796" y="469"/>
                      <a:pt x="1859" y="1406"/>
                    </a:cubicBezTo>
                    <a:cubicBezTo>
                      <a:pt x="0" y="3265"/>
                      <a:pt x="0" y="6312"/>
                      <a:pt x="1859" y="8186"/>
                    </a:cubicBezTo>
                    <a:cubicBezTo>
                      <a:pt x="2788" y="9116"/>
                      <a:pt x="4038" y="9588"/>
                      <a:pt x="5257" y="9588"/>
                    </a:cubicBezTo>
                    <a:cubicBezTo>
                      <a:pt x="6491" y="9588"/>
                      <a:pt x="7710" y="9131"/>
                      <a:pt x="8639" y="8186"/>
                    </a:cubicBezTo>
                    <a:cubicBezTo>
                      <a:pt x="10513" y="6312"/>
                      <a:pt x="10513" y="3265"/>
                      <a:pt x="8639" y="1406"/>
                    </a:cubicBezTo>
                    <a:cubicBezTo>
                      <a:pt x="7710" y="469"/>
                      <a:pt x="6483" y="1"/>
                      <a:pt x="5255" y="1"/>
                    </a:cubicBez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94" name="TextBox 6">
            <a:extLst>
              <a:ext uri="{FF2B5EF4-FFF2-40B4-BE49-F238E27FC236}">
                <a16:creationId xmlns:a16="http://schemas.microsoft.com/office/drawing/2014/main" id="{01C89170-E1BC-4949-AEE9-63920E7B6857}"/>
              </a:ext>
            </a:extLst>
          </p:cNvPr>
          <p:cNvSpPr txBox="1"/>
          <p:nvPr/>
        </p:nvSpPr>
        <p:spPr>
          <a:xfrm>
            <a:off x="1550120" y="11854"/>
            <a:ext cx="6261318" cy="5632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altLang="zh-TW" sz="28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lacial Indifference"/>
                <a:sym typeface="Glacial Indifference"/>
              </a:rPr>
              <a:t>BEST</a:t>
            </a:r>
            <a:r>
              <a:rPr lang="zh-TW" altLang="en-US" sz="28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lacial Indifference"/>
                <a:sym typeface="Glacial Indifference"/>
              </a:rPr>
              <a:t>雙語教學計畫 </a:t>
            </a:r>
            <a:r>
              <a:rPr lang="en-US" altLang="zh-TW" sz="24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lacial Indifference"/>
                <a:sym typeface="Glacial Indifference"/>
              </a:rPr>
              <a:t>–</a:t>
            </a:r>
            <a:r>
              <a:rPr lang="zh-TW" altLang="en-US" sz="20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lacial Indifference"/>
                <a:sym typeface="Glacial Indifference"/>
              </a:rPr>
              <a:t>獎勵措施</a:t>
            </a:r>
            <a:endParaRPr lang="en-US" sz="1200" b="1" dirty="0">
              <a:latin typeface="微軟正黑體" panose="020B0604030504040204" pitchFamily="34" charset="-120"/>
              <a:ea typeface="微軟正黑體" panose="020B0604030504040204" pitchFamily="34" charset="-120"/>
              <a:cs typeface="Cormorant Garamond Bold Italics"/>
              <a:sym typeface="Cormorant Garamond Bold Italics"/>
            </a:endParaRPr>
          </a:p>
        </p:txBody>
      </p:sp>
      <p:sp>
        <p:nvSpPr>
          <p:cNvPr id="95" name="矩形: 圓角 94">
            <a:extLst>
              <a:ext uri="{FF2B5EF4-FFF2-40B4-BE49-F238E27FC236}">
                <a16:creationId xmlns:a16="http://schemas.microsoft.com/office/drawing/2014/main" id="{4C5106ED-E1D9-4B72-9BFA-4F28604E29CE}"/>
              </a:ext>
            </a:extLst>
          </p:cNvPr>
          <p:cNvSpPr/>
          <p:nvPr/>
        </p:nvSpPr>
        <p:spPr>
          <a:xfrm>
            <a:off x="4690234" y="2535971"/>
            <a:ext cx="3744027" cy="524305"/>
          </a:xfrm>
          <a:prstGeom prst="roundRect">
            <a:avLst/>
          </a:prstGeom>
          <a:solidFill>
            <a:srgbClr val="FFC00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solidFill>
                  <a:schemeClr val="accent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學生</a:t>
            </a:r>
          </a:p>
        </p:txBody>
      </p:sp>
      <p:sp>
        <p:nvSpPr>
          <p:cNvPr id="96" name="矩形: 圓角 95">
            <a:extLst>
              <a:ext uri="{FF2B5EF4-FFF2-40B4-BE49-F238E27FC236}">
                <a16:creationId xmlns:a16="http://schemas.microsoft.com/office/drawing/2014/main" id="{2D4B8822-693D-4D00-9343-B5AC65614D64}"/>
              </a:ext>
            </a:extLst>
          </p:cNvPr>
          <p:cNvSpPr/>
          <p:nvPr/>
        </p:nvSpPr>
        <p:spPr>
          <a:xfrm>
            <a:off x="4679711" y="3132478"/>
            <a:ext cx="3783216" cy="1467155"/>
          </a:xfrm>
          <a:prstGeom prst="roundRect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20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專題研究競賽</a:t>
            </a:r>
            <a:r>
              <a:rPr lang="en-US" altLang="zh-TW" sz="20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-</a:t>
            </a:r>
            <a:r>
              <a:rPr lang="zh-TW" altLang="en-US" sz="20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全英文組</a:t>
            </a:r>
            <a:endParaRPr lang="en-US" altLang="zh-TW" sz="2000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20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研究生論文競賽</a:t>
            </a:r>
            <a:r>
              <a:rPr lang="en-US" altLang="zh-TW" sz="20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-</a:t>
            </a:r>
            <a:r>
              <a:rPr lang="zh-TW" altLang="en-US" sz="20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全英文組</a:t>
            </a:r>
            <a:endParaRPr lang="en-US" altLang="zh-TW" sz="2000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TW" sz="20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TA</a:t>
            </a:r>
            <a:r>
              <a:rPr lang="zh-TW" altLang="en-US" sz="20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工讀金加碼</a:t>
            </a:r>
            <a:endParaRPr lang="en-US" altLang="zh-TW" sz="2000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20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英語檢定獎勵</a:t>
            </a:r>
          </a:p>
        </p:txBody>
      </p:sp>
      <p:sp>
        <p:nvSpPr>
          <p:cNvPr id="97" name="矩形: 圓角 96">
            <a:extLst>
              <a:ext uri="{FF2B5EF4-FFF2-40B4-BE49-F238E27FC236}">
                <a16:creationId xmlns:a16="http://schemas.microsoft.com/office/drawing/2014/main" id="{9AFA061E-2ABB-4E2F-8100-D6A75098ED1D}"/>
              </a:ext>
            </a:extLst>
          </p:cNvPr>
          <p:cNvSpPr/>
          <p:nvPr/>
        </p:nvSpPr>
        <p:spPr>
          <a:xfrm>
            <a:off x="4695969" y="738425"/>
            <a:ext cx="3712869" cy="493926"/>
          </a:xfrm>
          <a:prstGeom prst="roundRect">
            <a:avLst/>
          </a:prstGeom>
          <a:solidFill>
            <a:srgbClr val="92D05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TW" altLang="en-US" sz="2000" b="1" dirty="0">
                <a:solidFill>
                  <a:schemeClr val="accent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行政單位</a:t>
            </a:r>
            <a:r>
              <a:rPr lang="en-US" altLang="zh-TW" sz="2000" b="1" dirty="0">
                <a:solidFill>
                  <a:schemeClr val="accent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/</a:t>
            </a:r>
            <a:r>
              <a:rPr lang="zh-TW" altLang="en-US" sz="2000" b="1" dirty="0">
                <a:solidFill>
                  <a:schemeClr val="accent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行政人員</a:t>
            </a:r>
          </a:p>
        </p:txBody>
      </p:sp>
      <p:sp>
        <p:nvSpPr>
          <p:cNvPr id="98" name="矩形: 圓角 97">
            <a:extLst>
              <a:ext uri="{FF2B5EF4-FFF2-40B4-BE49-F238E27FC236}">
                <a16:creationId xmlns:a16="http://schemas.microsoft.com/office/drawing/2014/main" id="{DF98B828-BA3E-492C-B97D-2BFF7D720EB9}"/>
              </a:ext>
            </a:extLst>
          </p:cNvPr>
          <p:cNvSpPr/>
          <p:nvPr/>
        </p:nvSpPr>
        <p:spPr>
          <a:xfrm>
            <a:off x="4695969" y="1352087"/>
            <a:ext cx="3759882" cy="942155"/>
          </a:xfrm>
          <a:prstGeom prst="roundRect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zh-TW" altLang="en-US" sz="20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設</a:t>
            </a:r>
            <a:r>
              <a:rPr lang="zh-TW" altLang="zh-TW" sz="20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備費</a:t>
            </a:r>
            <a:r>
              <a:rPr lang="en-US" altLang="zh-TW" sz="20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約</a:t>
            </a:r>
            <a:r>
              <a:rPr lang="en-US" altLang="zh-TW" sz="20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5-10</a:t>
            </a:r>
            <a:r>
              <a:rPr lang="zh-TW" altLang="en-US" sz="20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萬</a:t>
            </a:r>
            <a:r>
              <a:rPr lang="en-US" altLang="zh-TW" sz="20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zh-TW" altLang="en-US" sz="20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英語檢定獎勵</a:t>
            </a:r>
            <a:endParaRPr lang="zh-TW" altLang="en-US" sz="2000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9" name="矩形 98">
            <a:extLst>
              <a:ext uri="{FF2B5EF4-FFF2-40B4-BE49-F238E27FC236}">
                <a16:creationId xmlns:a16="http://schemas.microsoft.com/office/drawing/2014/main" id="{D2601BDC-970F-4AAB-8905-C527E0B2EA4A}"/>
              </a:ext>
            </a:extLst>
          </p:cNvPr>
          <p:cNvSpPr/>
          <p:nvPr/>
        </p:nvSpPr>
        <p:spPr>
          <a:xfrm>
            <a:off x="11853629" y="5707551"/>
            <a:ext cx="6112466" cy="160504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zh-TW" altLang="en-US" sz="1100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100" name="文字方塊 99">
            <a:extLst>
              <a:ext uri="{FF2B5EF4-FFF2-40B4-BE49-F238E27FC236}">
                <a16:creationId xmlns:a16="http://schemas.microsoft.com/office/drawing/2014/main" id="{AF3F2464-C8B4-4E32-936F-55BA53B23CA5}"/>
              </a:ext>
            </a:extLst>
          </p:cNvPr>
          <p:cNvSpPr txBox="1"/>
          <p:nvPr/>
        </p:nvSpPr>
        <p:spPr>
          <a:xfrm>
            <a:off x="202468" y="4809307"/>
            <a:ext cx="438055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詳細補助辦法詳見工學院雙語計畫網站</a:t>
            </a:r>
            <a:endParaRPr lang="en-US" altLang="zh-TW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101" name="圖片 100" descr="一張含有 美工圖案, 圖畫, 圖解, 寫生 的圖片&#10;&#10;自動產生的描述">
            <a:extLst>
              <a:ext uri="{FF2B5EF4-FFF2-40B4-BE49-F238E27FC236}">
                <a16:creationId xmlns:a16="http://schemas.microsoft.com/office/drawing/2014/main" id="{0D070FF9-8544-4D1C-951A-EF71292DC0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9208" y="1152092"/>
            <a:ext cx="1725480" cy="1280043"/>
          </a:xfrm>
          <a:prstGeom prst="rect">
            <a:avLst/>
          </a:prstGeom>
        </p:spPr>
      </p:pic>
      <p:sp>
        <p:nvSpPr>
          <p:cNvPr id="102" name="矩形: 圓角 101">
            <a:extLst>
              <a:ext uri="{FF2B5EF4-FFF2-40B4-BE49-F238E27FC236}">
                <a16:creationId xmlns:a16="http://schemas.microsoft.com/office/drawing/2014/main" id="{720129E0-CDC2-4390-9208-9F8DD37CCE3E}"/>
              </a:ext>
            </a:extLst>
          </p:cNvPr>
          <p:cNvSpPr/>
          <p:nvPr/>
        </p:nvSpPr>
        <p:spPr>
          <a:xfrm>
            <a:off x="567191" y="720412"/>
            <a:ext cx="3224924" cy="529953"/>
          </a:xfrm>
          <a:prstGeom prst="roundRect">
            <a:avLst/>
          </a:prstGeom>
          <a:solidFill>
            <a:schemeClr val="bg1">
              <a:lumMod val="75000"/>
            </a:schemeClr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solidFill>
                  <a:schemeClr val="accent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授課教師</a:t>
            </a:r>
          </a:p>
        </p:txBody>
      </p:sp>
      <p:sp>
        <p:nvSpPr>
          <p:cNvPr id="103" name="矩形: 圓角 102">
            <a:extLst>
              <a:ext uri="{FF2B5EF4-FFF2-40B4-BE49-F238E27FC236}">
                <a16:creationId xmlns:a16="http://schemas.microsoft.com/office/drawing/2014/main" id="{AF11A7D9-0706-4501-B9E0-D2D80DD625F9}"/>
              </a:ext>
            </a:extLst>
          </p:cNvPr>
          <p:cNvSpPr/>
          <p:nvPr/>
        </p:nvSpPr>
        <p:spPr>
          <a:xfrm>
            <a:off x="543461" y="1374760"/>
            <a:ext cx="3248654" cy="1960841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428625" indent="-428625">
              <a:buFont typeface="Arial" panose="020B0604020202020204" pitchFamily="34" charset="0"/>
              <a:buChar char="•"/>
            </a:pPr>
            <a:r>
              <a:rPr lang="zh-TW" altLang="en-US" sz="20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彈性薪資</a:t>
            </a:r>
          </a:p>
          <a:p>
            <a:pPr marL="428625" indent="-428625">
              <a:buFont typeface="Arial" panose="020B0604020202020204" pitchFamily="34" charset="0"/>
              <a:buChar char="•"/>
            </a:pPr>
            <a:r>
              <a:rPr lang="zh-TW" altLang="en-US" sz="20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實體課程業務費補助</a:t>
            </a:r>
            <a:endParaRPr lang="en-US" altLang="zh-TW" sz="2000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marL="428625" indent="-428625">
              <a:buFont typeface="Arial" panose="020B0604020202020204" pitchFamily="34" charset="0"/>
              <a:buChar char="•"/>
            </a:pPr>
            <a:r>
              <a:rPr lang="zh-TW" altLang="en-US" sz="20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線上課程業務費補助</a:t>
            </a:r>
          </a:p>
          <a:p>
            <a:pPr marL="428625" indent="-428625">
              <a:buFont typeface="Arial" panose="020B0604020202020204" pitchFamily="34" charset="0"/>
              <a:buChar char="•"/>
            </a:pPr>
            <a:r>
              <a:rPr lang="en-US" altLang="zh-TW" sz="20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TA</a:t>
            </a:r>
            <a:r>
              <a:rPr lang="zh-TW" altLang="en-US" sz="20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工讀金補助</a:t>
            </a:r>
            <a:endParaRPr lang="en-US" altLang="zh-TW" sz="2000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marL="428625" indent="-428625">
              <a:buFont typeface="Arial" panose="020B0604020202020204" pitchFamily="34" charset="0"/>
              <a:buChar char="•"/>
            </a:pPr>
            <a:r>
              <a:rPr lang="zh-TW" altLang="en-US" sz="20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英語檢定獎勵</a:t>
            </a:r>
            <a:endParaRPr lang="zh-TW" altLang="en-US" sz="2000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04" name="圖片 103" descr="一張含有 美工圖案, 圖形, 平面設計, 圖解 的圖片&#10;&#10;自動產生的描述">
            <a:extLst>
              <a:ext uri="{FF2B5EF4-FFF2-40B4-BE49-F238E27FC236}">
                <a16:creationId xmlns:a16="http://schemas.microsoft.com/office/drawing/2014/main" id="{4F3813A7-9497-4F39-B4C0-E9F90F451B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1340" y="2842582"/>
            <a:ext cx="1436657" cy="1588911"/>
          </a:xfrm>
          <a:prstGeom prst="rect">
            <a:avLst/>
          </a:prstGeom>
        </p:spPr>
      </p:pic>
      <p:pic>
        <p:nvPicPr>
          <p:cNvPr id="105" name="圖片 104" descr="一張含有 筆記型電腦, 人的臉孔, 電腦, 寫生 的圖片&#10;&#10;自動產生的描述">
            <a:extLst>
              <a:ext uri="{FF2B5EF4-FFF2-40B4-BE49-F238E27FC236}">
                <a16:creationId xmlns:a16="http://schemas.microsoft.com/office/drawing/2014/main" id="{1937ECA2-1F16-4AA0-AE22-BE6D3AADD03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1553" y="2823941"/>
            <a:ext cx="1894145" cy="1894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9881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6" name="Google Shape;1486;p38"/>
          <p:cNvGrpSpPr/>
          <p:nvPr/>
        </p:nvGrpSpPr>
        <p:grpSpPr>
          <a:xfrm>
            <a:off x="-374387" y="3354325"/>
            <a:ext cx="3922590" cy="2969900"/>
            <a:chOff x="-374387" y="3354325"/>
            <a:chExt cx="3922590" cy="2969900"/>
          </a:xfrm>
        </p:grpSpPr>
        <p:pic>
          <p:nvPicPr>
            <p:cNvPr id="1487" name="Google Shape;1487;p38"/>
            <p:cNvPicPr preferRelativeResize="0"/>
            <p:nvPr/>
          </p:nvPicPr>
          <p:blipFill rotWithShape="1">
            <a:blip r:embed="rId3">
              <a:alphaModFix/>
            </a:blip>
            <a:srcRect l="16960" t="24718" r="7121" b="26177"/>
            <a:stretch/>
          </p:blipFill>
          <p:spPr>
            <a:xfrm>
              <a:off x="-374387" y="3354325"/>
              <a:ext cx="3891276" cy="296990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488" name="Google Shape;1488;p38"/>
            <p:cNvGrpSpPr/>
            <p:nvPr/>
          </p:nvGrpSpPr>
          <p:grpSpPr>
            <a:xfrm>
              <a:off x="1853583" y="4445557"/>
              <a:ext cx="1694620" cy="1360169"/>
              <a:chOff x="7945225" y="4302000"/>
              <a:chExt cx="904666" cy="726121"/>
            </a:xfrm>
          </p:grpSpPr>
          <p:sp>
            <p:nvSpPr>
              <p:cNvPr id="1489" name="Google Shape;1489;p38"/>
              <p:cNvSpPr/>
              <p:nvPr/>
            </p:nvSpPr>
            <p:spPr>
              <a:xfrm>
                <a:off x="8176775" y="4445200"/>
                <a:ext cx="673116" cy="582921"/>
              </a:xfrm>
              <a:custGeom>
                <a:avLst/>
                <a:gdLst/>
                <a:ahLst/>
                <a:cxnLst/>
                <a:rect l="l" t="t" r="r" b="b"/>
                <a:pathLst>
                  <a:path w="51285" h="44413" extrusionOk="0">
                    <a:moveTo>
                      <a:pt x="12814" y="0"/>
                    </a:moveTo>
                    <a:lnTo>
                      <a:pt x="0" y="22199"/>
                    </a:lnTo>
                    <a:lnTo>
                      <a:pt x="12814" y="44413"/>
                    </a:lnTo>
                    <a:lnTo>
                      <a:pt x="38471" y="44413"/>
                    </a:lnTo>
                    <a:lnTo>
                      <a:pt x="51285" y="22199"/>
                    </a:lnTo>
                    <a:lnTo>
                      <a:pt x="3847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22000">
                    <a:schemeClr val="lt1"/>
                  </a:gs>
                  <a:gs pos="45000">
                    <a:srgbClr val="FFFFFF">
                      <a:alpha val="0"/>
                    </a:srgbClr>
                  </a:gs>
                  <a:gs pos="100000">
                    <a:srgbClr val="0C0A9E">
                      <a:alpha val="50196"/>
                    </a:srgbClr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0" name="Google Shape;1490;p38"/>
              <p:cNvSpPr/>
              <p:nvPr/>
            </p:nvSpPr>
            <p:spPr>
              <a:xfrm>
                <a:off x="8164350" y="4302000"/>
                <a:ext cx="480925" cy="416483"/>
              </a:xfrm>
              <a:custGeom>
                <a:avLst/>
                <a:gdLst/>
                <a:ahLst/>
                <a:cxnLst/>
                <a:rect l="l" t="t" r="r" b="b"/>
                <a:pathLst>
                  <a:path w="51285" h="44413" extrusionOk="0">
                    <a:moveTo>
                      <a:pt x="12814" y="0"/>
                    </a:moveTo>
                    <a:lnTo>
                      <a:pt x="0" y="22199"/>
                    </a:lnTo>
                    <a:lnTo>
                      <a:pt x="12814" y="44413"/>
                    </a:lnTo>
                    <a:lnTo>
                      <a:pt x="38471" y="44413"/>
                    </a:lnTo>
                    <a:lnTo>
                      <a:pt x="51285" y="22199"/>
                    </a:lnTo>
                    <a:lnTo>
                      <a:pt x="3847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22000">
                    <a:schemeClr val="lt1"/>
                  </a:gs>
                  <a:gs pos="45000">
                    <a:srgbClr val="FFFFFF">
                      <a:alpha val="0"/>
                    </a:srgbClr>
                  </a:gs>
                  <a:gs pos="100000">
                    <a:srgbClr val="0C0A9E">
                      <a:alpha val="50196"/>
                    </a:srgbClr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1" name="Google Shape;1491;p38"/>
              <p:cNvSpPr/>
              <p:nvPr/>
            </p:nvSpPr>
            <p:spPr>
              <a:xfrm>
                <a:off x="7945225" y="4445200"/>
                <a:ext cx="480925" cy="416483"/>
              </a:xfrm>
              <a:custGeom>
                <a:avLst/>
                <a:gdLst/>
                <a:ahLst/>
                <a:cxnLst/>
                <a:rect l="l" t="t" r="r" b="b"/>
                <a:pathLst>
                  <a:path w="51285" h="44413" extrusionOk="0">
                    <a:moveTo>
                      <a:pt x="12814" y="0"/>
                    </a:moveTo>
                    <a:lnTo>
                      <a:pt x="0" y="22199"/>
                    </a:lnTo>
                    <a:lnTo>
                      <a:pt x="12814" y="44413"/>
                    </a:lnTo>
                    <a:lnTo>
                      <a:pt x="38471" y="44413"/>
                    </a:lnTo>
                    <a:lnTo>
                      <a:pt x="51285" y="22199"/>
                    </a:lnTo>
                    <a:lnTo>
                      <a:pt x="3847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22000">
                    <a:schemeClr val="lt1"/>
                  </a:gs>
                  <a:gs pos="45000">
                    <a:srgbClr val="FFFFFF">
                      <a:alpha val="0"/>
                    </a:srgbClr>
                  </a:gs>
                  <a:gs pos="100000">
                    <a:srgbClr val="0C0A9E">
                      <a:alpha val="50196"/>
                    </a:srgbClr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492" name="Google Shape;1492;p38"/>
          <p:cNvSpPr txBox="1">
            <a:spLocks noGrp="1"/>
          </p:cNvSpPr>
          <p:nvPr>
            <p:ph type="title"/>
          </p:nvPr>
        </p:nvSpPr>
        <p:spPr>
          <a:xfrm>
            <a:off x="720000" y="2079325"/>
            <a:ext cx="55980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zh-TW" altLang="en-US" sz="54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lacial Indifference"/>
                <a:sym typeface="Glacial Indifference"/>
              </a:rPr>
              <a:t>新</a:t>
            </a:r>
            <a:r>
              <a:rPr lang="zh-TW" altLang="en-US" sz="5400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Glacial Indifference"/>
              </a:rPr>
              <a:t>工程教育計畫</a:t>
            </a:r>
            <a:endParaRPr sz="54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493" name="Google Shape;1493;p38"/>
          <p:cNvGrpSpPr/>
          <p:nvPr/>
        </p:nvGrpSpPr>
        <p:grpSpPr>
          <a:xfrm>
            <a:off x="6487513" y="-1301175"/>
            <a:ext cx="4268216" cy="6666030"/>
            <a:chOff x="6128138" y="-1301175"/>
            <a:chExt cx="4268216" cy="6666030"/>
          </a:xfrm>
        </p:grpSpPr>
        <p:sp>
          <p:nvSpPr>
            <p:cNvPr id="1494" name="Google Shape;1494;p38"/>
            <p:cNvSpPr/>
            <p:nvPr/>
          </p:nvSpPr>
          <p:spPr>
            <a:xfrm>
              <a:off x="6368175" y="103161"/>
              <a:ext cx="4006263" cy="4749291"/>
            </a:xfrm>
            <a:custGeom>
              <a:avLst/>
              <a:gdLst/>
              <a:ahLst/>
              <a:cxnLst/>
              <a:rect l="l" t="t" r="r" b="b"/>
              <a:pathLst>
                <a:path w="97678" h="115794" extrusionOk="0">
                  <a:moveTo>
                    <a:pt x="97449" y="0"/>
                  </a:moveTo>
                  <a:lnTo>
                    <a:pt x="76805" y="20645"/>
                  </a:lnTo>
                  <a:lnTo>
                    <a:pt x="76744" y="20691"/>
                  </a:lnTo>
                  <a:lnTo>
                    <a:pt x="76744" y="35927"/>
                  </a:lnTo>
                  <a:lnTo>
                    <a:pt x="63107" y="49563"/>
                  </a:lnTo>
                  <a:lnTo>
                    <a:pt x="63077" y="49608"/>
                  </a:lnTo>
                  <a:lnTo>
                    <a:pt x="63077" y="56571"/>
                  </a:lnTo>
                  <a:lnTo>
                    <a:pt x="61005" y="58659"/>
                  </a:lnTo>
                  <a:lnTo>
                    <a:pt x="61005" y="62407"/>
                  </a:lnTo>
                  <a:lnTo>
                    <a:pt x="52473" y="70939"/>
                  </a:lnTo>
                  <a:lnTo>
                    <a:pt x="52412" y="70969"/>
                  </a:lnTo>
                  <a:lnTo>
                    <a:pt x="52412" y="78541"/>
                  </a:lnTo>
                  <a:lnTo>
                    <a:pt x="46912" y="84057"/>
                  </a:lnTo>
                  <a:lnTo>
                    <a:pt x="46912" y="89633"/>
                  </a:lnTo>
                  <a:lnTo>
                    <a:pt x="33123" y="103406"/>
                  </a:lnTo>
                  <a:lnTo>
                    <a:pt x="12174" y="103406"/>
                  </a:lnTo>
                  <a:lnTo>
                    <a:pt x="0" y="115565"/>
                  </a:lnTo>
                  <a:lnTo>
                    <a:pt x="229" y="115793"/>
                  </a:lnTo>
                  <a:lnTo>
                    <a:pt x="12280" y="103711"/>
                  </a:lnTo>
                  <a:lnTo>
                    <a:pt x="33245" y="103711"/>
                  </a:lnTo>
                  <a:lnTo>
                    <a:pt x="47155" y="89801"/>
                  </a:lnTo>
                  <a:lnTo>
                    <a:pt x="47216" y="89770"/>
                  </a:lnTo>
                  <a:lnTo>
                    <a:pt x="47216" y="84179"/>
                  </a:lnTo>
                  <a:lnTo>
                    <a:pt x="52732" y="78663"/>
                  </a:lnTo>
                  <a:lnTo>
                    <a:pt x="52732" y="71106"/>
                  </a:lnTo>
                  <a:lnTo>
                    <a:pt x="61264" y="62574"/>
                  </a:lnTo>
                  <a:lnTo>
                    <a:pt x="61310" y="62513"/>
                  </a:lnTo>
                  <a:lnTo>
                    <a:pt x="61310" y="58780"/>
                  </a:lnTo>
                  <a:lnTo>
                    <a:pt x="63382" y="56708"/>
                  </a:lnTo>
                  <a:lnTo>
                    <a:pt x="63382" y="49730"/>
                  </a:lnTo>
                  <a:lnTo>
                    <a:pt x="77018" y="36109"/>
                  </a:lnTo>
                  <a:lnTo>
                    <a:pt x="77048" y="36064"/>
                  </a:lnTo>
                  <a:lnTo>
                    <a:pt x="77048" y="20828"/>
                  </a:lnTo>
                  <a:lnTo>
                    <a:pt x="97678" y="198"/>
                  </a:lnTo>
                  <a:lnTo>
                    <a:pt x="97449" y="0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38"/>
            <p:cNvSpPr/>
            <p:nvPr/>
          </p:nvSpPr>
          <p:spPr>
            <a:xfrm>
              <a:off x="6711143" y="81300"/>
              <a:ext cx="2925190" cy="3057668"/>
            </a:xfrm>
            <a:custGeom>
              <a:avLst/>
              <a:gdLst/>
              <a:ahLst/>
              <a:cxnLst/>
              <a:rect l="l" t="t" r="r" b="b"/>
              <a:pathLst>
                <a:path w="71320" h="74550" extrusionOk="0">
                  <a:moveTo>
                    <a:pt x="71091" y="0"/>
                  </a:moveTo>
                  <a:lnTo>
                    <a:pt x="59679" y="11397"/>
                  </a:lnTo>
                  <a:lnTo>
                    <a:pt x="54895" y="11397"/>
                  </a:lnTo>
                  <a:lnTo>
                    <a:pt x="41015" y="25307"/>
                  </a:lnTo>
                  <a:lnTo>
                    <a:pt x="40954" y="25337"/>
                  </a:lnTo>
                  <a:lnTo>
                    <a:pt x="40954" y="42325"/>
                  </a:lnTo>
                  <a:lnTo>
                    <a:pt x="31767" y="51528"/>
                  </a:lnTo>
                  <a:lnTo>
                    <a:pt x="31721" y="51574"/>
                  </a:lnTo>
                  <a:lnTo>
                    <a:pt x="31721" y="59237"/>
                  </a:lnTo>
                  <a:lnTo>
                    <a:pt x="22824" y="68135"/>
                  </a:lnTo>
                  <a:lnTo>
                    <a:pt x="6186" y="68135"/>
                  </a:lnTo>
                  <a:lnTo>
                    <a:pt x="0" y="74321"/>
                  </a:lnTo>
                  <a:lnTo>
                    <a:pt x="229" y="74549"/>
                  </a:lnTo>
                  <a:lnTo>
                    <a:pt x="6323" y="68455"/>
                  </a:lnTo>
                  <a:lnTo>
                    <a:pt x="22945" y="68455"/>
                  </a:lnTo>
                  <a:lnTo>
                    <a:pt x="31980" y="59420"/>
                  </a:lnTo>
                  <a:lnTo>
                    <a:pt x="32026" y="59374"/>
                  </a:lnTo>
                  <a:lnTo>
                    <a:pt x="32026" y="51695"/>
                  </a:lnTo>
                  <a:lnTo>
                    <a:pt x="41229" y="42508"/>
                  </a:lnTo>
                  <a:lnTo>
                    <a:pt x="41259" y="42463"/>
                  </a:lnTo>
                  <a:lnTo>
                    <a:pt x="41259" y="25475"/>
                  </a:lnTo>
                  <a:lnTo>
                    <a:pt x="55032" y="11732"/>
                  </a:lnTo>
                  <a:lnTo>
                    <a:pt x="59786" y="11732"/>
                  </a:lnTo>
                  <a:lnTo>
                    <a:pt x="71320" y="213"/>
                  </a:lnTo>
                  <a:lnTo>
                    <a:pt x="71091" y="0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38"/>
            <p:cNvSpPr/>
            <p:nvPr/>
          </p:nvSpPr>
          <p:spPr>
            <a:xfrm>
              <a:off x="7243039" y="245650"/>
              <a:ext cx="3153315" cy="5119205"/>
            </a:xfrm>
            <a:custGeom>
              <a:avLst/>
              <a:gdLst/>
              <a:ahLst/>
              <a:cxnLst/>
              <a:rect l="l" t="t" r="r" b="b"/>
              <a:pathLst>
                <a:path w="76882" h="124813" extrusionOk="0">
                  <a:moveTo>
                    <a:pt x="76668" y="0"/>
                  </a:moveTo>
                  <a:lnTo>
                    <a:pt x="63260" y="13408"/>
                  </a:lnTo>
                  <a:cubicBezTo>
                    <a:pt x="62879" y="13789"/>
                    <a:pt x="62879" y="14398"/>
                    <a:pt x="63260" y="14779"/>
                  </a:cubicBezTo>
                  <a:lnTo>
                    <a:pt x="69857" y="21376"/>
                  </a:lnTo>
                  <a:cubicBezTo>
                    <a:pt x="70116" y="21620"/>
                    <a:pt x="70116" y="22046"/>
                    <a:pt x="69857" y="22305"/>
                  </a:cubicBezTo>
                  <a:lnTo>
                    <a:pt x="46546" y="45616"/>
                  </a:lnTo>
                  <a:cubicBezTo>
                    <a:pt x="46417" y="45738"/>
                    <a:pt x="46245" y="45799"/>
                    <a:pt x="46074" y="45799"/>
                  </a:cubicBezTo>
                  <a:cubicBezTo>
                    <a:pt x="45903" y="45799"/>
                    <a:pt x="45731" y="45738"/>
                    <a:pt x="45602" y="45616"/>
                  </a:cubicBezTo>
                  <a:lnTo>
                    <a:pt x="39020" y="39019"/>
                  </a:lnTo>
                  <a:cubicBezTo>
                    <a:pt x="38822" y="38836"/>
                    <a:pt x="38593" y="38745"/>
                    <a:pt x="38334" y="38745"/>
                  </a:cubicBezTo>
                  <a:cubicBezTo>
                    <a:pt x="38060" y="38745"/>
                    <a:pt x="37831" y="38836"/>
                    <a:pt x="37649" y="39019"/>
                  </a:cubicBezTo>
                  <a:lnTo>
                    <a:pt x="23357" y="53311"/>
                  </a:lnTo>
                  <a:cubicBezTo>
                    <a:pt x="22976" y="53691"/>
                    <a:pt x="22976" y="54301"/>
                    <a:pt x="23357" y="54682"/>
                  </a:cubicBezTo>
                  <a:lnTo>
                    <a:pt x="40833" y="72142"/>
                  </a:lnTo>
                  <a:cubicBezTo>
                    <a:pt x="40939" y="72279"/>
                    <a:pt x="41016" y="72432"/>
                    <a:pt x="41016" y="72614"/>
                  </a:cubicBezTo>
                  <a:cubicBezTo>
                    <a:pt x="41016" y="72812"/>
                    <a:pt x="40955" y="72965"/>
                    <a:pt x="40833" y="73102"/>
                  </a:cubicBezTo>
                  <a:lnTo>
                    <a:pt x="27090" y="86830"/>
                  </a:lnTo>
                  <a:cubicBezTo>
                    <a:pt x="26907" y="87028"/>
                    <a:pt x="26816" y="87256"/>
                    <a:pt x="26816" y="87515"/>
                  </a:cubicBezTo>
                  <a:lnTo>
                    <a:pt x="26816" y="96276"/>
                  </a:lnTo>
                  <a:cubicBezTo>
                    <a:pt x="26816" y="96459"/>
                    <a:pt x="26755" y="96611"/>
                    <a:pt x="26618" y="96748"/>
                  </a:cubicBezTo>
                  <a:lnTo>
                    <a:pt x="13225" y="110140"/>
                  </a:lnTo>
                  <a:cubicBezTo>
                    <a:pt x="13103" y="110270"/>
                    <a:pt x="12940" y="110335"/>
                    <a:pt x="12772" y="110335"/>
                  </a:cubicBezTo>
                  <a:cubicBezTo>
                    <a:pt x="12604" y="110335"/>
                    <a:pt x="12433" y="110270"/>
                    <a:pt x="12296" y="110140"/>
                  </a:cubicBezTo>
                  <a:lnTo>
                    <a:pt x="7618" y="105448"/>
                  </a:lnTo>
                  <a:cubicBezTo>
                    <a:pt x="7428" y="105257"/>
                    <a:pt x="7180" y="105162"/>
                    <a:pt x="6933" y="105162"/>
                  </a:cubicBezTo>
                  <a:cubicBezTo>
                    <a:pt x="6685" y="105162"/>
                    <a:pt x="6438" y="105257"/>
                    <a:pt x="6247" y="105448"/>
                  </a:cubicBezTo>
                  <a:lnTo>
                    <a:pt x="381" y="111314"/>
                  </a:lnTo>
                  <a:cubicBezTo>
                    <a:pt x="1" y="111695"/>
                    <a:pt x="1" y="112304"/>
                    <a:pt x="381" y="112685"/>
                  </a:cubicBezTo>
                  <a:lnTo>
                    <a:pt x="5059" y="117378"/>
                  </a:lnTo>
                  <a:cubicBezTo>
                    <a:pt x="5181" y="117515"/>
                    <a:pt x="5257" y="117667"/>
                    <a:pt x="5257" y="117850"/>
                  </a:cubicBezTo>
                  <a:cubicBezTo>
                    <a:pt x="5257" y="118048"/>
                    <a:pt x="5196" y="118200"/>
                    <a:pt x="5059" y="118322"/>
                  </a:cubicBezTo>
                  <a:lnTo>
                    <a:pt x="3231" y="120150"/>
                  </a:lnTo>
                  <a:cubicBezTo>
                    <a:pt x="2850" y="120531"/>
                    <a:pt x="2850" y="121141"/>
                    <a:pt x="3231" y="121522"/>
                  </a:cubicBezTo>
                  <a:lnTo>
                    <a:pt x="5059" y="123365"/>
                  </a:lnTo>
                  <a:cubicBezTo>
                    <a:pt x="5333" y="123609"/>
                    <a:pt x="5333" y="124020"/>
                    <a:pt x="5059" y="124295"/>
                  </a:cubicBezTo>
                  <a:cubicBezTo>
                    <a:pt x="4914" y="124432"/>
                    <a:pt x="4754" y="124489"/>
                    <a:pt x="4602" y="124489"/>
                  </a:cubicBezTo>
                  <a:cubicBezTo>
                    <a:pt x="4449" y="124489"/>
                    <a:pt x="4305" y="124432"/>
                    <a:pt x="4190" y="124340"/>
                  </a:cubicBezTo>
                  <a:cubicBezTo>
                    <a:pt x="3962" y="124173"/>
                    <a:pt x="3825" y="123838"/>
                    <a:pt x="4038" y="123487"/>
                  </a:cubicBezTo>
                  <a:lnTo>
                    <a:pt x="3764" y="123335"/>
                  </a:lnTo>
                  <a:lnTo>
                    <a:pt x="3764" y="123335"/>
                  </a:lnTo>
                  <a:cubicBezTo>
                    <a:pt x="3459" y="123838"/>
                    <a:pt x="3672" y="124356"/>
                    <a:pt x="3992" y="124599"/>
                  </a:cubicBezTo>
                  <a:cubicBezTo>
                    <a:pt x="4175" y="124736"/>
                    <a:pt x="4373" y="124813"/>
                    <a:pt x="4602" y="124813"/>
                  </a:cubicBezTo>
                  <a:cubicBezTo>
                    <a:pt x="4830" y="124813"/>
                    <a:pt x="5059" y="124736"/>
                    <a:pt x="5272" y="124477"/>
                  </a:cubicBezTo>
                  <a:cubicBezTo>
                    <a:pt x="5455" y="124295"/>
                    <a:pt x="5562" y="124066"/>
                    <a:pt x="5562" y="123792"/>
                  </a:cubicBezTo>
                  <a:cubicBezTo>
                    <a:pt x="5562" y="123533"/>
                    <a:pt x="5455" y="123304"/>
                    <a:pt x="5272" y="123106"/>
                  </a:cubicBezTo>
                  <a:lnTo>
                    <a:pt x="3444" y="121278"/>
                  </a:lnTo>
                  <a:cubicBezTo>
                    <a:pt x="3170" y="121034"/>
                    <a:pt x="3170" y="120623"/>
                    <a:pt x="3444" y="120349"/>
                  </a:cubicBezTo>
                  <a:lnTo>
                    <a:pt x="5272" y="118520"/>
                  </a:lnTo>
                  <a:cubicBezTo>
                    <a:pt x="5455" y="118337"/>
                    <a:pt x="5562" y="118094"/>
                    <a:pt x="5562" y="117835"/>
                  </a:cubicBezTo>
                  <a:cubicBezTo>
                    <a:pt x="5562" y="117576"/>
                    <a:pt x="5455" y="117332"/>
                    <a:pt x="5272" y="117149"/>
                  </a:cubicBezTo>
                  <a:lnTo>
                    <a:pt x="579" y="112456"/>
                  </a:lnTo>
                  <a:cubicBezTo>
                    <a:pt x="320" y="112213"/>
                    <a:pt x="320" y="111801"/>
                    <a:pt x="579" y="111527"/>
                  </a:cubicBezTo>
                  <a:lnTo>
                    <a:pt x="6445" y="105661"/>
                  </a:lnTo>
                  <a:cubicBezTo>
                    <a:pt x="6575" y="105532"/>
                    <a:pt x="6742" y="105467"/>
                    <a:pt x="6912" y="105467"/>
                  </a:cubicBezTo>
                  <a:cubicBezTo>
                    <a:pt x="7081" y="105467"/>
                    <a:pt x="7253" y="105532"/>
                    <a:pt x="7390" y="105661"/>
                  </a:cubicBezTo>
                  <a:lnTo>
                    <a:pt x="12067" y="110354"/>
                  </a:lnTo>
                  <a:cubicBezTo>
                    <a:pt x="12265" y="110537"/>
                    <a:pt x="12494" y="110643"/>
                    <a:pt x="12753" y="110643"/>
                  </a:cubicBezTo>
                  <a:cubicBezTo>
                    <a:pt x="13027" y="110643"/>
                    <a:pt x="13256" y="110537"/>
                    <a:pt x="13439" y="110354"/>
                  </a:cubicBezTo>
                  <a:lnTo>
                    <a:pt x="26831" y="96961"/>
                  </a:lnTo>
                  <a:cubicBezTo>
                    <a:pt x="27014" y="96779"/>
                    <a:pt x="27120" y="96550"/>
                    <a:pt x="27120" y="96276"/>
                  </a:cubicBezTo>
                  <a:lnTo>
                    <a:pt x="27120" y="87469"/>
                  </a:lnTo>
                  <a:cubicBezTo>
                    <a:pt x="27120" y="87287"/>
                    <a:pt x="27166" y="87134"/>
                    <a:pt x="27303" y="86997"/>
                  </a:cubicBezTo>
                  <a:lnTo>
                    <a:pt x="41031" y="73270"/>
                  </a:lnTo>
                  <a:cubicBezTo>
                    <a:pt x="41412" y="72889"/>
                    <a:pt x="41412" y="72279"/>
                    <a:pt x="41031" y="71898"/>
                  </a:cubicBezTo>
                  <a:lnTo>
                    <a:pt x="23571" y="54438"/>
                  </a:lnTo>
                  <a:cubicBezTo>
                    <a:pt x="23312" y="54194"/>
                    <a:pt x="23312" y="53768"/>
                    <a:pt x="23571" y="53509"/>
                  </a:cubicBezTo>
                  <a:lnTo>
                    <a:pt x="37862" y="39217"/>
                  </a:lnTo>
                  <a:cubicBezTo>
                    <a:pt x="37984" y="39095"/>
                    <a:pt x="38155" y="39035"/>
                    <a:pt x="38327" y="39035"/>
                  </a:cubicBezTo>
                  <a:cubicBezTo>
                    <a:pt x="38498" y="39035"/>
                    <a:pt x="38669" y="39095"/>
                    <a:pt x="38791" y="39217"/>
                  </a:cubicBezTo>
                  <a:lnTo>
                    <a:pt x="45373" y="45830"/>
                  </a:lnTo>
                  <a:cubicBezTo>
                    <a:pt x="45571" y="46013"/>
                    <a:pt x="45800" y="46119"/>
                    <a:pt x="46059" y="46119"/>
                  </a:cubicBezTo>
                  <a:cubicBezTo>
                    <a:pt x="46333" y="46119"/>
                    <a:pt x="46562" y="46013"/>
                    <a:pt x="46744" y="45830"/>
                  </a:cubicBezTo>
                  <a:lnTo>
                    <a:pt x="70055" y="22519"/>
                  </a:lnTo>
                  <a:cubicBezTo>
                    <a:pt x="70436" y="22138"/>
                    <a:pt x="70436" y="21528"/>
                    <a:pt x="70055" y="21148"/>
                  </a:cubicBezTo>
                  <a:lnTo>
                    <a:pt x="63473" y="14550"/>
                  </a:lnTo>
                  <a:cubicBezTo>
                    <a:pt x="63199" y="14307"/>
                    <a:pt x="63199" y="13895"/>
                    <a:pt x="63473" y="13621"/>
                  </a:cubicBezTo>
                  <a:lnTo>
                    <a:pt x="76881" y="213"/>
                  </a:lnTo>
                  <a:lnTo>
                    <a:pt x="76668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78000">
                  <a:schemeClr val="lt1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38"/>
            <p:cNvSpPr/>
            <p:nvPr/>
          </p:nvSpPr>
          <p:spPr>
            <a:xfrm>
              <a:off x="6875804" y="622450"/>
              <a:ext cx="1860443" cy="4595326"/>
            </a:xfrm>
            <a:custGeom>
              <a:avLst/>
              <a:gdLst/>
              <a:ahLst/>
              <a:cxnLst/>
              <a:rect l="l" t="t" r="r" b="b"/>
              <a:pathLst>
                <a:path w="23937" h="56267" extrusionOk="0">
                  <a:moveTo>
                    <a:pt x="12997" y="1"/>
                  </a:moveTo>
                  <a:lnTo>
                    <a:pt x="12784" y="214"/>
                  </a:lnTo>
                  <a:lnTo>
                    <a:pt x="23098" y="10513"/>
                  </a:lnTo>
                  <a:cubicBezTo>
                    <a:pt x="23434" y="10864"/>
                    <a:pt x="23632" y="11321"/>
                    <a:pt x="23632" y="11808"/>
                  </a:cubicBezTo>
                  <a:cubicBezTo>
                    <a:pt x="23632" y="12311"/>
                    <a:pt x="23434" y="12768"/>
                    <a:pt x="23098" y="13104"/>
                  </a:cubicBezTo>
                  <a:lnTo>
                    <a:pt x="21925" y="14261"/>
                  </a:lnTo>
                  <a:cubicBezTo>
                    <a:pt x="21575" y="14627"/>
                    <a:pt x="21110" y="14810"/>
                    <a:pt x="20642" y="14810"/>
                  </a:cubicBezTo>
                  <a:cubicBezTo>
                    <a:pt x="20173" y="14810"/>
                    <a:pt x="19701" y="14627"/>
                    <a:pt x="19335" y="14261"/>
                  </a:cubicBezTo>
                  <a:lnTo>
                    <a:pt x="16958" y="11885"/>
                  </a:lnTo>
                  <a:cubicBezTo>
                    <a:pt x="16547" y="11489"/>
                    <a:pt x="16029" y="11260"/>
                    <a:pt x="15435" y="11260"/>
                  </a:cubicBezTo>
                  <a:cubicBezTo>
                    <a:pt x="14841" y="11260"/>
                    <a:pt x="14307" y="11489"/>
                    <a:pt x="13911" y="11885"/>
                  </a:cubicBezTo>
                  <a:lnTo>
                    <a:pt x="12525" y="13271"/>
                  </a:lnTo>
                  <a:cubicBezTo>
                    <a:pt x="12129" y="13698"/>
                    <a:pt x="11900" y="14231"/>
                    <a:pt x="11900" y="14795"/>
                  </a:cubicBezTo>
                  <a:cubicBezTo>
                    <a:pt x="11900" y="15374"/>
                    <a:pt x="12129" y="15922"/>
                    <a:pt x="12525" y="16318"/>
                  </a:cubicBezTo>
                  <a:cubicBezTo>
                    <a:pt x="12860" y="16669"/>
                    <a:pt x="13058" y="17126"/>
                    <a:pt x="13058" y="17629"/>
                  </a:cubicBezTo>
                  <a:cubicBezTo>
                    <a:pt x="13058" y="18116"/>
                    <a:pt x="12860" y="18573"/>
                    <a:pt x="12525" y="18924"/>
                  </a:cubicBezTo>
                  <a:lnTo>
                    <a:pt x="11489" y="19944"/>
                  </a:lnTo>
                  <a:cubicBezTo>
                    <a:pt x="11154" y="20295"/>
                    <a:pt x="10696" y="20478"/>
                    <a:pt x="10209" y="20478"/>
                  </a:cubicBezTo>
                  <a:lnTo>
                    <a:pt x="9569" y="20478"/>
                  </a:lnTo>
                  <a:cubicBezTo>
                    <a:pt x="8990" y="20478"/>
                    <a:pt x="8457" y="20706"/>
                    <a:pt x="8045" y="21102"/>
                  </a:cubicBezTo>
                  <a:lnTo>
                    <a:pt x="3353" y="25810"/>
                  </a:lnTo>
                  <a:cubicBezTo>
                    <a:pt x="2515" y="26648"/>
                    <a:pt x="2515" y="28004"/>
                    <a:pt x="3353" y="28842"/>
                  </a:cubicBezTo>
                  <a:lnTo>
                    <a:pt x="10529" y="36018"/>
                  </a:lnTo>
                  <a:cubicBezTo>
                    <a:pt x="10864" y="36369"/>
                    <a:pt x="11062" y="36826"/>
                    <a:pt x="11062" y="37313"/>
                  </a:cubicBezTo>
                  <a:cubicBezTo>
                    <a:pt x="11062" y="37801"/>
                    <a:pt x="10864" y="38273"/>
                    <a:pt x="10529" y="38608"/>
                  </a:cubicBezTo>
                  <a:lnTo>
                    <a:pt x="8198" y="40940"/>
                  </a:lnTo>
                  <a:cubicBezTo>
                    <a:pt x="7802" y="41351"/>
                    <a:pt x="7573" y="41884"/>
                    <a:pt x="7573" y="42463"/>
                  </a:cubicBezTo>
                  <a:lnTo>
                    <a:pt x="7573" y="47720"/>
                  </a:lnTo>
                  <a:cubicBezTo>
                    <a:pt x="7573" y="48207"/>
                    <a:pt x="7390" y="48664"/>
                    <a:pt x="7040" y="49015"/>
                  </a:cubicBezTo>
                  <a:lnTo>
                    <a:pt x="1" y="56054"/>
                  </a:lnTo>
                  <a:lnTo>
                    <a:pt x="199" y="56267"/>
                  </a:lnTo>
                  <a:lnTo>
                    <a:pt x="7268" y="49274"/>
                  </a:lnTo>
                  <a:cubicBezTo>
                    <a:pt x="7664" y="48862"/>
                    <a:pt x="7893" y="48329"/>
                    <a:pt x="7893" y="47750"/>
                  </a:cubicBezTo>
                  <a:lnTo>
                    <a:pt x="7893" y="42494"/>
                  </a:lnTo>
                  <a:cubicBezTo>
                    <a:pt x="7893" y="42006"/>
                    <a:pt x="8091" y="41549"/>
                    <a:pt x="8426" y="41199"/>
                  </a:cubicBezTo>
                  <a:lnTo>
                    <a:pt x="10757" y="38883"/>
                  </a:lnTo>
                  <a:cubicBezTo>
                    <a:pt x="11154" y="38456"/>
                    <a:pt x="11382" y="37923"/>
                    <a:pt x="11382" y="37359"/>
                  </a:cubicBezTo>
                  <a:cubicBezTo>
                    <a:pt x="11382" y="36765"/>
                    <a:pt x="11154" y="36232"/>
                    <a:pt x="10757" y="35835"/>
                  </a:cubicBezTo>
                  <a:lnTo>
                    <a:pt x="3581" y="28644"/>
                  </a:lnTo>
                  <a:cubicBezTo>
                    <a:pt x="2850" y="27943"/>
                    <a:pt x="2850" y="26785"/>
                    <a:pt x="3581" y="26054"/>
                  </a:cubicBezTo>
                  <a:lnTo>
                    <a:pt x="8274" y="21346"/>
                  </a:lnTo>
                  <a:cubicBezTo>
                    <a:pt x="8624" y="21011"/>
                    <a:pt x="9081" y="20813"/>
                    <a:pt x="9569" y="20813"/>
                  </a:cubicBezTo>
                  <a:lnTo>
                    <a:pt x="10209" y="20813"/>
                  </a:lnTo>
                  <a:cubicBezTo>
                    <a:pt x="10788" y="20813"/>
                    <a:pt x="11321" y="20584"/>
                    <a:pt x="11732" y="20188"/>
                  </a:cubicBezTo>
                  <a:lnTo>
                    <a:pt x="12753" y="19167"/>
                  </a:lnTo>
                  <a:cubicBezTo>
                    <a:pt x="13149" y="18741"/>
                    <a:pt x="13378" y="18208"/>
                    <a:pt x="13378" y="17644"/>
                  </a:cubicBezTo>
                  <a:cubicBezTo>
                    <a:pt x="13378" y="17050"/>
                    <a:pt x="13149" y="16516"/>
                    <a:pt x="12753" y="16120"/>
                  </a:cubicBezTo>
                  <a:cubicBezTo>
                    <a:pt x="12418" y="15770"/>
                    <a:pt x="12220" y="15313"/>
                    <a:pt x="12220" y="14825"/>
                  </a:cubicBezTo>
                  <a:cubicBezTo>
                    <a:pt x="12220" y="14322"/>
                    <a:pt x="12418" y="13865"/>
                    <a:pt x="12753" y="13530"/>
                  </a:cubicBezTo>
                  <a:lnTo>
                    <a:pt x="14140" y="12128"/>
                  </a:lnTo>
                  <a:cubicBezTo>
                    <a:pt x="14490" y="11793"/>
                    <a:pt x="14947" y="11595"/>
                    <a:pt x="15435" y="11595"/>
                  </a:cubicBezTo>
                  <a:cubicBezTo>
                    <a:pt x="15938" y="11595"/>
                    <a:pt x="16395" y="11793"/>
                    <a:pt x="16730" y="12128"/>
                  </a:cubicBezTo>
                  <a:lnTo>
                    <a:pt x="19107" y="14520"/>
                  </a:lnTo>
                  <a:cubicBezTo>
                    <a:pt x="19526" y="14939"/>
                    <a:pt x="20074" y="15149"/>
                    <a:pt x="20623" y="15149"/>
                  </a:cubicBezTo>
                  <a:cubicBezTo>
                    <a:pt x="21171" y="15149"/>
                    <a:pt x="21720" y="14939"/>
                    <a:pt x="22139" y="14520"/>
                  </a:cubicBezTo>
                  <a:lnTo>
                    <a:pt x="23297" y="13347"/>
                  </a:lnTo>
                  <a:cubicBezTo>
                    <a:pt x="23708" y="12936"/>
                    <a:pt x="23936" y="12403"/>
                    <a:pt x="23936" y="11824"/>
                  </a:cubicBezTo>
                  <a:cubicBezTo>
                    <a:pt x="23936" y="11260"/>
                    <a:pt x="23708" y="10711"/>
                    <a:pt x="23297" y="10300"/>
                  </a:cubicBezTo>
                  <a:lnTo>
                    <a:pt x="12997" y="1"/>
                  </a:lnTo>
                  <a:close/>
                </a:path>
              </a:pathLst>
            </a:custGeom>
            <a:gradFill>
              <a:gsLst>
                <a:gs pos="0">
                  <a:srgbClr val="9900FF">
                    <a:alpha val="4666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38"/>
            <p:cNvSpPr/>
            <p:nvPr/>
          </p:nvSpPr>
          <p:spPr>
            <a:xfrm>
              <a:off x="6573850" y="621225"/>
              <a:ext cx="1860443" cy="4595326"/>
            </a:xfrm>
            <a:custGeom>
              <a:avLst/>
              <a:gdLst/>
              <a:ahLst/>
              <a:cxnLst/>
              <a:rect l="l" t="t" r="r" b="b"/>
              <a:pathLst>
                <a:path w="23937" h="56267" extrusionOk="0">
                  <a:moveTo>
                    <a:pt x="12997" y="0"/>
                  </a:moveTo>
                  <a:lnTo>
                    <a:pt x="12784" y="214"/>
                  </a:lnTo>
                  <a:lnTo>
                    <a:pt x="23098" y="10513"/>
                  </a:lnTo>
                  <a:cubicBezTo>
                    <a:pt x="23434" y="10848"/>
                    <a:pt x="23632" y="11305"/>
                    <a:pt x="23632" y="11808"/>
                  </a:cubicBezTo>
                  <a:cubicBezTo>
                    <a:pt x="23632" y="12296"/>
                    <a:pt x="23434" y="12753"/>
                    <a:pt x="23098" y="13103"/>
                  </a:cubicBezTo>
                  <a:lnTo>
                    <a:pt x="21925" y="14261"/>
                  </a:lnTo>
                  <a:cubicBezTo>
                    <a:pt x="21575" y="14627"/>
                    <a:pt x="21110" y="14810"/>
                    <a:pt x="20642" y="14810"/>
                  </a:cubicBezTo>
                  <a:cubicBezTo>
                    <a:pt x="20173" y="14810"/>
                    <a:pt x="19701" y="14627"/>
                    <a:pt x="19335" y="14261"/>
                  </a:cubicBezTo>
                  <a:lnTo>
                    <a:pt x="16958" y="11884"/>
                  </a:lnTo>
                  <a:cubicBezTo>
                    <a:pt x="16547" y="11488"/>
                    <a:pt x="16029" y="11260"/>
                    <a:pt x="15435" y="11260"/>
                  </a:cubicBezTo>
                  <a:cubicBezTo>
                    <a:pt x="14840" y="11260"/>
                    <a:pt x="14307" y="11488"/>
                    <a:pt x="13911" y="11884"/>
                  </a:cubicBezTo>
                  <a:lnTo>
                    <a:pt x="12525" y="13271"/>
                  </a:lnTo>
                  <a:cubicBezTo>
                    <a:pt x="11687" y="14109"/>
                    <a:pt x="11687" y="15465"/>
                    <a:pt x="12525" y="16303"/>
                  </a:cubicBezTo>
                  <a:cubicBezTo>
                    <a:pt x="12860" y="16638"/>
                    <a:pt x="13058" y="17095"/>
                    <a:pt x="13058" y="17598"/>
                  </a:cubicBezTo>
                  <a:cubicBezTo>
                    <a:pt x="13058" y="18085"/>
                    <a:pt x="12860" y="18543"/>
                    <a:pt x="12525" y="18893"/>
                  </a:cubicBezTo>
                  <a:lnTo>
                    <a:pt x="11489" y="19914"/>
                  </a:lnTo>
                  <a:cubicBezTo>
                    <a:pt x="11153" y="20264"/>
                    <a:pt x="10696" y="20447"/>
                    <a:pt x="10193" y="20447"/>
                  </a:cubicBezTo>
                  <a:lnTo>
                    <a:pt x="9569" y="20447"/>
                  </a:lnTo>
                  <a:cubicBezTo>
                    <a:pt x="8975" y="20447"/>
                    <a:pt x="8441" y="20676"/>
                    <a:pt x="8045" y="21087"/>
                  </a:cubicBezTo>
                  <a:lnTo>
                    <a:pt x="3337" y="25780"/>
                  </a:lnTo>
                  <a:cubicBezTo>
                    <a:pt x="2941" y="26206"/>
                    <a:pt x="2713" y="26739"/>
                    <a:pt x="2713" y="27303"/>
                  </a:cubicBezTo>
                  <a:cubicBezTo>
                    <a:pt x="2713" y="27897"/>
                    <a:pt x="2941" y="28431"/>
                    <a:pt x="3337" y="28827"/>
                  </a:cubicBezTo>
                  <a:lnTo>
                    <a:pt x="10529" y="36018"/>
                  </a:lnTo>
                  <a:cubicBezTo>
                    <a:pt x="11245" y="36719"/>
                    <a:pt x="11245" y="37877"/>
                    <a:pt x="10529" y="38608"/>
                  </a:cubicBezTo>
                  <a:lnTo>
                    <a:pt x="8198" y="40924"/>
                  </a:lnTo>
                  <a:cubicBezTo>
                    <a:pt x="7801" y="41351"/>
                    <a:pt x="7573" y="41884"/>
                    <a:pt x="7573" y="42448"/>
                  </a:cubicBezTo>
                  <a:lnTo>
                    <a:pt x="7573" y="47704"/>
                  </a:lnTo>
                  <a:cubicBezTo>
                    <a:pt x="7573" y="48207"/>
                    <a:pt x="7375" y="48664"/>
                    <a:pt x="7040" y="48999"/>
                  </a:cubicBezTo>
                  <a:lnTo>
                    <a:pt x="1" y="56053"/>
                  </a:lnTo>
                  <a:lnTo>
                    <a:pt x="199" y="56267"/>
                  </a:lnTo>
                  <a:lnTo>
                    <a:pt x="7268" y="49212"/>
                  </a:lnTo>
                  <a:cubicBezTo>
                    <a:pt x="7664" y="48801"/>
                    <a:pt x="7893" y="48268"/>
                    <a:pt x="7893" y="47689"/>
                  </a:cubicBezTo>
                  <a:lnTo>
                    <a:pt x="7893" y="42432"/>
                  </a:lnTo>
                  <a:cubicBezTo>
                    <a:pt x="7893" y="41945"/>
                    <a:pt x="8091" y="41473"/>
                    <a:pt x="8426" y="41137"/>
                  </a:cubicBezTo>
                  <a:lnTo>
                    <a:pt x="10757" y="38806"/>
                  </a:lnTo>
                  <a:cubicBezTo>
                    <a:pt x="11595" y="37984"/>
                    <a:pt x="11595" y="36628"/>
                    <a:pt x="10757" y="35790"/>
                  </a:cubicBezTo>
                  <a:lnTo>
                    <a:pt x="3581" y="28598"/>
                  </a:lnTo>
                  <a:cubicBezTo>
                    <a:pt x="3231" y="28263"/>
                    <a:pt x="3048" y="27806"/>
                    <a:pt x="3048" y="27318"/>
                  </a:cubicBezTo>
                  <a:cubicBezTo>
                    <a:pt x="3048" y="26816"/>
                    <a:pt x="3231" y="26359"/>
                    <a:pt x="3581" y="26023"/>
                  </a:cubicBezTo>
                  <a:lnTo>
                    <a:pt x="8274" y="21346"/>
                  </a:lnTo>
                  <a:cubicBezTo>
                    <a:pt x="8624" y="21011"/>
                    <a:pt x="9081" y="20813"/>
                    <a:pt x="9569" y="20813"/>
                  </a:cubicBezTo>
                  <a:lnTo>
                    <a:pt x="10209" y="20813"/>
                  </a:lnTo>
                  <a:cubicBezTo>
                    <a:pt x="10788" y="20813"/>
                    <a:pt x="11321" y="20584"/>
                    <a:pt x="11732" y="20188"/>
                  </a:cubicBezTo>
                  <a:lnTo>
                    <a:pt x="12753" y="19152"/>
                  </a:lnTo>
                  <a:cubicBezTo>
                    <a:pt x="13149" y="18741"/>
                    <a:pt x="13378" y="18207"/>
                    <a:pt x="13378" y="17628"/>
                  </a:cubicBezTo>
                  <a:cubicBezTo>
                    <a:pt x="13378" y="17049"/>
                    <a:pt x="13149" y="16516"/>
                    <a:pt x="12753" y="16105"/>
                  </a:cubicBezTo>
                  <a:cubicBezTo>
                    <a:pt x="12037" y="15404"/>
                    <a:pt x="12037" y="14246"/>
                    <a:pt x="12753" y="13515"/>
                  </a:cubicBezTo>
                  <a:lnTo>
                    <a:pt x="14140" y="12128"/>
                  </a:lnTo>
                  <a:cubicBezTo>
                    <a:pt x="14490" y="11793"/>
                    <a:pt x="14947" y="11595"/>
                    <a:pt x="15435" y="11595"/>
                  </a:cubicBezTo>
                  <a:cubicBezTo>
                    <a:pt x="15937" y="11595"/>
                    <a:pt x="16395" y="11793"/>
                    <a:pt x="16730" y="12128"/>
                  </a:cubicBezTo>
                  <a:lnTo>
                    <a:pt x="19106" y="14505"/>
                  </a:lnTo>
                  <a:cubicBezTo>
                    <a:pt x="19525" y="14924"/>
                    <a:pt x="20074" y="15133"/>
                    <a:pt x="20622" y="15133"/>
                  </a:cubicBezTo>
                  <a:cubicBezTo>
                    <a:pt x="21171" y="15133"/>
                    <a:pt x="21719" y="14924"/>
                    <a:pt x="22138" y="14505"/>
                  </a:cubicBezTo>
                  <a:lnTo>
                    <a:pt x="23296" y="13347"/>
                  </a:lnTo>
                  <a:cubicBezTo>
                    <a:pt x="23708" y="12936"/>
                    <a:pt x="23936" y="12402"/>
                    <a:pt x="23936" y="11823"/>
                  </a:cubicBezTo>
                  <a:cubicBezTo>
                    <a:pt x="23936" y="11229"/>
                    <a:pt x="23708" y="10696"/>
                    <a:pt x="23296" y="10300"/>
                  </a:cubicBezTo>
                  <a:lnTo>
                    <a:pt x="12997" y="0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499" name="Google Shape;1499;p38"/>
            <p:cNvPicPr preferRelativeResize="0"/>
            <p:nvPr/>
          </p:nvPicPr>
          <p:blipFill rotWithShape="1">
            <a:blip r:embed="rId3">
              <a:alphaModFix/>
            </a:blip>
            <a:srcRect l="16960" t="24718" r="7121" b="26177"/>
            <a:stretch/>
          </p:blipFill>
          <p:spPr>
            <a:xfrm>
              <a:off x="6128138" y="-1301175"/>
              <a:ext cx="4198516" cy="320440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500" name="Google Shape;1500;p38"/>
            <p:cNvGrpSpPr/>
            <p:nvPr/>
          </p:nvGrpSpPr>
          <p:grpSpPr>
            <a:xfrm rot="5400000">
              <a:off x="7873341" y="4254316"/>
              <a:ext cx="708100" cy="708500"/>
              <a:chOff x="3678700" y="407275"/>
              <a:chExt cx="708100" cy="708500"/>
            </a:xfrm>
          </p:grpSpPr>
          <p:sp>
            <p:nvSpPr>
              <p:cNvPr id="1501" name="Google Shape;1501;p38"/>
              <p:cNvSpPr/>
              <p:nvPr/>
            </p:nvSpPr>
            <p:spPr>
              <a:xfrm>
                <a:off x="3678700" y="407275"/>
                <a:ext cx="249875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96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96"/>
                    </a:lnTo>
                    <a:lnTo>
                      <a:pt x="9995" y="1403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2" name="Google Shape;1502;p38"/>
              <p:cNvSpPr/>
              <p:nvPr/>
            </p:nvSpPr>
            <p:spPr>
              <a:xfrm>
                <a:off x="3754875" y="483475"/>
                <a:ext cx="249900" cy="249875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5" extrusionOk="0">
                    <a:moveTo>
                      <a:pt x="8593" y="0"/>
                    </a:moveTo>
                    <a:lnTo>
                      <a:pt x="0" y="8593"/>
                    </a:lnTo>
                    <a:lnTo>
                      <a:pt x="1402" y="9995"/>
                    </a:lnTo>
                    <a:lnTo>
                      <a:pt x="9995" y="1402"/>
                    </a:lnTo>
                    <a:lnTo>
                      <a:pt x="8593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3" name="Google Shape;1503;p38"/>
              <p:cNvSpPr/>
              <p:nvPr/>
            </p:nvSpPr>
            <p:spPr>
              <a:xfrm>
                <a:off x="3831425" y="560025"/>
                <a:ext cx="249900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6" extrusionOk="0">
                    <a:moveTo>
                      <a:pt x="8594" y="0"/>
                    </a:moveTo>
                    <a:lnTo>
                      <a:pt x="1" y="8594"/>
                    </a:lnTo>
                    <a:lnTo>
                      <a:pt x="1403" y="9995"/>
                    </a:lnTo>
                    <a:lnTo>
                      <a:pt x="9996" y="1402"/>
                    </a:lnTo>
                    <a:lnTo>
                      <a:pt x="8594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4" name="Google Shape;1504;p38"/>
              <p:cNvSpPr/>
              <p:nvPr/>
            </p:nvSpPr>
            <p:spPr>
              <a:xfrm>
                <a:off x="3907625" y="636575"/>
                <a:ext cx="249875" cy="249525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81" extrusionOk="0">
                    <a:moveTo>
                      <a:pt x="8593" y="1"/>
                    </a:moveTo>
                    <a:lnTo>
                      <a:pt x="0" y="8579"/>
                    </a:lnTo>
                    <a:lnTo>
                      <a:pt x="1402" y="9980"/>
                    </a:lnTo>
                    <a:lnTo>
                      <a:pt x="9995" y="1387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5" name="Google Shape;1505;p38"/>
              <p:cNvSpPr/>
              <p:nvPr/>
            </p:nvSpPr>
            <p:spPr>
              <a:xfrm>
                <a:off x="3984175" y="713150"/>
                <a:ext cx="249900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6" extrusionOk="0">
                    <a:moveTo>
                      <a:pt x="8593" y="0"/>
                    </a:moveTo>
                    <a:lnTo>
                      <a:pt x="0" y="8593"/>
                    </a:lnTo>
                    <a:lnTo>
                      <a:pt x="1402" y="9995"/>
                    </a:lnTo>
                    <a:lnTo>
                      <a:pt x="9995" y="1402"/>
                    </a:lnTo>
                    <a:lnTo>
                      <a:pt x="8593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6" name="Google Shape;1506;p38"/>
              <p:cNvSpPr/>
              <p:nvPr/>
            </p:nvSpPr>
            <p:spPr>
              <a:xfrm>
                <a:off x="4061125" y="789700"/>
                <a:ext cx="249500" cy="249525"/>
              </a:xfrm>
              <a:custGeom>
                <a:avLst/>
                <a:gdLst/>
                <a:ahLst/>
                <a:cxnLst/>
                <a:rect l="l" t="t" r="r" b="b"/>
                <a:pathLst>
                  <a:path w="9980" h="9981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80"/>
                    </a:lnTo>
                    <a:lnTo>
                      <a:pt x="9980" y="1402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7" name="Google Shape;1507;p38"/>
              <p:cNvSpPr/>
              <p:nvPr/>
            </p:nvSpPr>
            <p:spPr>
              <a:xfrm>
                <a:off x="4136925" y="865875"/>
                <a:ext cx="249875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96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96"/>
                    </a:lnTo>
                    <a:lnTo>
                      <a:pt x="9995" y="1403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08" name="Google Shape;1508;p38"/>
            <p:cNvGrpSpPr/>
            <p:nvPr/>
          </p:nvGrpSpPr>
          <p:grpSpPr>
            <a:xfrm rot="5400000">
              <a:off x="8639847" y="3354200"/>
              <a:ext cx="457787" cy="458045"/>
              <a:chOff x="3678700" y="407275"/>
              <a:chExt cx="708100" cy="708500"/>
            </a:xfrm>
          </p:grpSpPr>
          <p:sp>
            <p:nvSpPr>
              <p:cNvPr id="1509" name="Google Shape;1509;p38"/>
              <p:cNvSpPr/>
              <p:nvPr/>
            </p:nvSpPr>
            <p:spPr>
              <a:xfrm>
                <a:off x="3678700" y="407275"/>
                <a:ext cx="249875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96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96"/>
                    </a:lnTo>
                    <a:lnTo>
                      <a:pt x="9995" y="1403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0" name="Google Shape;1510;p38"/>
              <p:cNvSpPr/>
              <p:nvPr/>
            </p:nvSpPr>
            <p:spPr>
              <a:xfrm>
                <a:off x="3754875" y="483475"/>
                <a:ext cx="249900" cy="249875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5" extrusionOk="0">
                    <a:moveTo>
                      <a:pt x="8593" y="0"/>
                    </a:moveTo>
                    <a:lnTo>
                      <a:pt x="0" y="8593"/>
                    </a:lnTo>
                    <a:lnTo>
                      <a:pt x="1402" y="9995"/>
                    </a:lnTo>
                    <a:lnTo>
                      <a:pt x="9995" y="1402"/>
                    </a:lnTo>
                    <a:lnTo>
                      <a:pt x="8593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1" name="Google Shape;1511;p38"/>
              <p:cNvSpPr/>
              <p:nvPr/>
            </p:nvSpPr>
            <p:spPr>
              <a:xfrm>
                <a:off x="3831425" y="560025"/>
                <a:ext cx="249900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6" extrusionOk="0">
                    <a:moveTo>
                      <a:pt x="8594" y="0"/>
                    </a:moveTo>
                    <a:lnTo>
                      <a:pt x="1" y="8594"/>
                    </a:lnTo>
                    <a:lnTo>
                      <a:pt x="1403" y="9995"/>
                    </a:lnTo>
                    <a:lnTo>
                      <a:pt x="9996" y="1402"/>
                    </a:lnTo>
                    <a:lnTo>
                      <a:pt x="8594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2" name="Google Shape;1512;p38"/>
              <p:cNvSpPr/>
              <p:nvPr/>
            </p:nvSpPr>
            <p:spPr>
              <a:xfrm>
                <a:off x="3907625" y="636575"/>
                <a:ext cx="249875" cy="249525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81" extrusionOk="0">
                    <a:moveTo>
                      <a:pt x="8593" y="1"/>
                    </a:moveTo>
                    <a:lnTo>
                      <a:pt x="0" y="8579"/>
                    </a:lnTo>
                    <a:lnTo>
                      <a:pt x="1402" y="9980"/>
                    </a:lnTo>
                    <a:lnTo>
                      <a:pt x="9995" y="1387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3" name="Google Shape;1513;p38"/>
              <p:cNvSpPr/>
              <p:nvPr/>
            </p:nvSpPr>
            <p:spPr>
              <a:xfrm>
                <a:off x="3984175" y="713150"/>
                <a:ext cx="249900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6" extrusionOk="0">
                    <a:moveTo>
                      <a:pt x="8593" y="0"/>
                    </a:moveTo>
                    <a:lnTo>
                      <a:pt x="0" y="8593"/>
                    </a:lnTo>
                    <a:lnTo>
                      <a:pt x="1402" y="9995"/>
                    </a:lnTo>
                    <a:lnTo>
                      <a:pt x="9995" y="1402"/>
                    </a:lnTo>
                    <a:lnTo>
                      <a:pt x="8593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4" name="Google Shape;1514;p38"/>
              <p:cNvSpPr/>
              <p:nvPr/>
            </p:nvSpPr>
            <p:spPr>
              <a:xfrm>
                <a:off x="4061125" y="789700"/>
                <a:ext cx="249500" cy="249525"/>
              </a:xfrm>
              <a:custGeom>
                <a:avLst/>
                <a:gdLst/>
                <a:ahLst/>
                <a:cxnLst/>
                <a:rect l="l" t="t" r="r" b="b"/>
                <a:pathLst>
                  <a:path w="9980" h="9981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80"/>
                    </a:lnTo>
                    <a:lnTo>
                      <a:pt x="9980" y="1402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5" name="Google Shape;1515;p38"/>
              <p:cNvSpPr/>
              <p:nvPr/>
            </p:nvSpPr>
            <p:spPr>
              <a:xfrm>
                <a:off x="4136925" y="865875"/>
                <a:ext cx="249875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96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96"/>
                    </a:lnTo>
                    <a:lnTo>
                      <a:pt x="9995" y="1403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16" name="Google Shape;1516;p38"/>
            <p:cNvGrpSpPr/>
            <p:nvPr/>
          </p:nvGrpSpPr>
          <p:grpSpPr>
            <a:xfrm>
              <a:off x="7787267" y="539497"/>
              <a:ext cx="208184" cy="208184"/>
              <a:chOff x="8356813" y="1074288"/>
              <a:chExt cx="351900" cy="351900"/>
            </a:xfrm>
          </p:grpSpPr>
          <p:sp>
            <p:nvSpPr>
              <p:cNvPr id="1517" name="Google Shape;1517;p38"/>
              <p:cNvSpPr/>
              <p:nvPr/>
            </p:nvSpPr>
            <p:spPr>
              <a:xfrm>
                <a:off x="8356813" y="1074288"/>
                <a:ext cx="351900" cy="351900"/>
              </a:xfrm>
              <a:prstGeom prst="ellipse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8" name="Google Shape;1518;p38"/>
              <p:cNvSpPr/>
              <p:nvPr/>
            </p:nvSpPr>
            <p:spPr>
              <a:xfrm>
                <a:off x="8406497" y="1123972"/>
                <a:ext cx="252600" cy="252600"/>
              </a:xfrm>
              <a:prstGeom prst="ellipse">
                <a:avLst/>
              </a:pr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19" name="Google Shape;1519;p38"/>
            <p:cNvGrpSpPr/>
            <p:nvPr/>
          </p:nvGrpSpPr>
          <p:grpSpPr>
            <a:xfrm>
              <a:off x="7194842" y="2467660"/>
              <a:ext cx="208184" cy="208184"/>
              <a:chOff x="8356813" y="1074288"/>
              <a:chExt cx="351900" cy="351900"/>
            </a:xfrm>
          </p:grpSpPr>
          <p:sp>
            <p:nvSpPr>
              <p:cNvPr id="1520" name="Google Shape;1520;p38"/>
              <p:cNvSpPr/>
              <p:nvPr/>
            </p:nvSpPr>
            <p:spPr>
              <a:xfrm>
                <a:off x="8356813" y="1074288"/>
                <a:ext cx="351900" cy="351900"/>
              </a:xfrm>
              <a:prstGeom prst="ellipse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1" name="Google Shape;1521;p38"/>
              <p:cNvSpPr/>
              <p:nvPr/>
            </p:nvSpPr>
            <p:spPr>
              <a:xfrm>
                <a:off x="8406497" y="1123972"/>
                <a:ext cx="252600" cy="252600"/>
              </a:xfrm>
              <a:prstGeom prst="ellipse">
                <a:avLst/>
              </a:pr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522" name="Google Shape;1522;p38"/>
            <p:cNvSpPr/>
            <p:nvPr/>
          </p:nvSpPr>
          <p:spPr>
            <a:xfrm>
              <a:off x="7095150" y="4164050"/>
              <a:ext cx="147900" cy="147900"/>
            </a:xfrm>
            <a:prstGeom prst="ellipse">
              <a:avLst/>
            </a:pr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23" name="Google Shape;1523;p38"/>
          <p:cNvGrpSpPr/>
          <p:nvPr/>
        </p:nvGrpSpPr>
        <p:grpSpPr>
          <a:xfrm>
            <a:off x="796100" y="3019701"/>
            <a:ext cx="4558967" cy="134100"/>
            <a:chOff x="796100" y="3019701"/>
            <a:chExt cx="4558967" cy="134100"/>
          </a:xfrm>
        </p:grpSpPr>
        <p:sp>
          <p:nvSpPr>
            <p:cNvPr id="1524" name="Google Shape;1524;p38"/>
            <p:cNvSpPr/>
            <p:nvPr/>
          </p:nvSpPr>
          <p:spPr>
            <a:xfrm>
              <a:off x="5220967" y="3019701"/>
              <a:ext cx="134100" cy="134100"/>
            </a:xfrm>
            <a:prstGeom prst="ellipse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525" name="Google Shape;1525;p38"/>
            <p:cNvCxnSpPr/>
            <p:nvPr/>
          </p:nvCxnSpPr>
          <p:spPr>
            <a:xfrm>
              <a:off x="796100" y="3086750"/>
              <a:ext cx="4462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526" name="Google Shape;1526;p38"/>
            <p:cNvSpPr/>
            <p:nvPr/>
          </p:nvSpPr>
          <p:spPr>
            <a:xfrm>
              <a:off x="5251079" y="3049843"/>
              <a:ext cx="73800" cy="738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1" name="Google Shape;1531;p39"/>
          <p:cNvSpPr txBox="1">
            <a:spLocks noGrp="1"/>
          </p:cNvSpPr>
          <p:nvPr>
            <p:ph type="title"/>
          </p:nvPr>
        </p:nvSpPr>
        <p:spPr>
          <a:xfrm>
            <a:off x="479054" y="2132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3200" dirty="0">
                <a:solidFill>
                  <a:srgbClr val="2D3880"/>
                </a:solidFill>
              </a:rPr>
              <a:t>新工程教育計畫</a:t>
            </a:r>
            <a:endParaRPr lang="en-US" sz="3200" dirty="0">
              <a:solidFill>
                <a:srgbClr val="2D3880"/>
              </a:solidFill>
            </a:endParaRPr>
          </a:p>
        </p:txBody>
      </p:sp>
      <p:grpSp>
        <p:nvGrpSpPr>
          <p:cNvPr id="1534" name="Google Shape;1534;p39"/>
          <p:cNvGrpSpPr/>
          <p:nvPr/>
        </p:nvGrpSpPr>
        <p:grpSpPr>
          <a:xfrm>
            <a:off x="-2" y="4132283"/>
            <a:ext cx="4435044" cy="1141122"/>
            <a:chOff x="-2" y="4132283"/>
            <a:chExt cx="4435044" cy="1141122"/>
          </a:xfrm>
        </p:grpSpPr>
        <p:grpSp>
          <p:nvGrpSpPr>
            <p:cNvPr id="1535" name="Google Shape;1535;p39"/>
            <p:cNvGrpSpPr/>
            <p:nvPr/>
          </p:nvGrpSpPr>
          <p:grpSpPr>
            <a:xfrm>
              <a:off x="-2" y="4132283"/>
              <a:ext cx="2308406" cy="1141122"/>
              <a:chOff x="-2" y="4132283"/>
              <a:chExt cx="2308406" cy="1141122"/>
            </a:xfrm>
          </p:grpSpPr>
          <p:sp>
            <p:nvSpPr>
              <p:cNvPr id="1536" name="Google Shape;1536;p39"/>
              <p:cNvSpPr/>
              <p:nvPr/>
            </p:nvSpPr>
            <p:spPr>
              <a:xfrm rot="5400000">
                <a:off x="663005" y="3628622"/>
                <a:ext cx="981776" cy="2307791"/>
              </a:xfrm>
              <a:custGeom>
                <a:avLst/>
                <a:gdLst/>
                <a:ahLst/>
                <a:cxnLst/>
                <a:rect l="l" t="t" r="r" b="b"/>
                <a:pathLst>
                  <a:path w="23937" h="56267" extrusionOk="0">
                    <a:moveTo>
                      <a:pt x="12997" y="1"/>
                    </a:moveTo>
                    <a:lnTo>
                      <a:pt x="12784" y="214"/>
                    </a:lnTo>
                    <a:lnTo>
                      <a:pt x="23098" y="10513"/>
                    </a:lnTo>
                    <a:cubicBezTo>
                      <a:pt x="23434" y="10864"/>
                      <a:pt x="23632" y="11321"/>
                      <a:pt x="23632" y="11808"/>
                    </a:cubicBezTo>
                    <a:cubicBezTo>
                      <a:pt x="23632" y="12311"/>
                      <a:pt x="23434" y="12768"/>
                      <a:pt x="23098" y="13104"/>
                    </a:cubicBezTo>
                    <a:lnTo>
                      <a:pt x="21925" y="14261"/>
                    </a:lnTo>
                    <a:cubicBezTo>
                      <a:pt x="21575" y="14627"/>
                      <a:pt x="21110" y="14810"/>
                      <a:pt x="20642" y="14810"/>
                    </a:cubicBezTo>
                    <a:cubicBezTo>
                      <a:pt x="20173" y="14810"/>
                      <a:pt x="19701" y="14627"/>
                      <a:pt x="19335" y="14261"/>
                    </a:cubicBezTo>
                    <a:lnTo>
                      <a:pt x="16958" y="11885"/>
                    </a:lnTo>
                    <a:cubicBezTo>
                      <a:pt x="16547" y="11489"/>
                      <a:pt x="16029" y="11260"/>
                      <a:pt x="15435" y="11260"/>
                    </a:cubicBezTo>
                    <a:cubicBezTo>
                      <a:pt x="14841" y="11260"/>
                      <a:pt x="14307" y="11489"/>
                      <a:pt x="13911" y="11885"/>
                    </a:cubicBezTo>
                    <a:lnTo>
                      <a:pt x="12525" y="13271"/>
                    </a:lnTo>
                    <a:cubicBezTo>
                      <a:pt x="12129" y="13698"/>
                      <a:pt x="11900" y="14231"/>
                      <a:pt x="11900" y="14795"/>
                    </a:cubicBezTo>
                    <a:cubicBezTo>
                      <a:pt x="11900" y="15374"/>
                      <a:pt x="12129" y="15922"/>
                      <a:pt x="12525" y="16318"/>
                    </a:cubicBezTo>
                    <a:cubicBezTo>
                      <a:pt x="12860" y="16669"/>
                      <a:pt x="13058" y="17126"/>
                      <a:pt x="13058" y="17629"/>
                    </a:cubicBezTo>
                    <a:cubicBezTo>
                      <a:pt x="13058" y="18116"/>
                      <a:pt x="12860" y="18573"/>
                      <a:pt x="12525" y="18924"/>
                    </a:cubicBezTo>
                    <a:lnTo>
                      <a:pt x="11489" y="19944"/>
                    </a:lnTo>
                    <a:cubicBezTo>
                      <a:pt x="11154" y="20295"/>
                      <a:pt x="10696" y="20478"/>
                      <a:pt x="10209" y="20478"/>
                    </a:cubicBezTo>
                    <a:lnTo>
                      <a:pt x="9569" y="20478"/>
                    </a:lnTo>
                    <a:cubicBezTo>
                      <a:pt x="8990" y="20478"/>
                      <a:pt x="8457" y="20706"/>
                      <a:pt x="8045" y="21102"/>
                    </a:cubicBezTo>
                    <a:lnTo>
                      <a:pt x="3353" y="25810"/>
                    </a:lnTo>
                    <a:cubicBezTo>
                      <a:pt x="2515" y="26648"/>
                      <a:pt x="2515" y="28004"/>
                      <a:pt x="3353" y="28842"/>
                    </a:cubicBezTo>
                    <a:lnTo>
                      <a:pt x="10529" y="36018"/>
                    </a:lnTo>
                    <a:cubicBezTo>
                      <a:pt x="10864" y="36369"/>
                      <a:pt x="11062" y="36826"/>
                      <a:pt x="11062" y="37313"/>
                    </a:cubicBezTo>
                    <a:cubicBezTo>
                      <a:pt x="11062" y="37801"/>
                      <a:pt x="10864" y="38273"/>
                      <a:pt x="10529" y="38608"/>
                    </a:cubicBezTo>
                    <a:lnTo>
                      <a:pt x="8198" y="40940"/>
                    </a:lnTo>
                    <a:cubicBezTo>
                      <a:pt x="7802" y="41351"/>
                      <a:pt x="7573" y="41884"/>
                      <a:pt x="7573" y="42463"/>
                    </a:cubicBezTo>
                    <a:lnTo>
                      <a:pt x="7573" y="47720"/>
                    </a:lnTo>
                    <a:cubicBezTo>
                      <a:pt x="7573" y="48207"/>
                      <a:pt x="7390" y="48664"/>
                      <a:pt x="7040" y="49015"/>
                    </a:cubicBezTo>
                    <a:lnTo>
                      <a:pt x="1" y="56054"/>
                    </a:lnTo>
                    <a:lnTo>
                      <a:pt x="199" y="56267"/>
                    </a:lnTo>
                    <a:lnTo>
                      <a:pt x="7268" y="49274"/>
                    </a:lnTo>
                    <a:cubicBezTo>
                      <a:pt x="7664" y="48862"/>
                      <a:pt x="7893" y="48329"/>
                      <a:pt x="7893" y="47750"/>
                    </a:cubicBezTo>
                    <a:lnTo>
                      <a:pt x="7893" y="42494"/>
                    </a:lnTo>
                    <a:cubicBezTo>
                      <a:pt x="7893" y="42006"/>
                      <a:pt x="8091" y="41549"/>
                      <a:pt x="8426" y="41199"/>
                    </a:cubicBezTo>
                    <a:lnTo>
                      <a:pt x="10757" y="38883"/>
                    </a:lnTo>
                    <a:cubicBezTo>
                      <a:pt x="11154" y="38456"/>
                      <a:pt x="11382" y="37923"/>
                      <a:pt x="11382" y="37359"/>
                    </a:cubicBezTo>
                    <a:cubicBezTo>
                      <a:pt x="11382" y="36765"/>
                      <a:pt x="11154" y="36232"/>
                      <a:pt x="10757" y="35835"/>
                    </a:cubicBezTo>
                    <a:lnTo>
                      <a:pt x="3581" y="28644"/>
                    </a:lnTo>
                    <a:cubicBezTo>
                      <a:pt x="2850" y="27943"/>
                      <a:pt x="2850" y="26785"/>
                      <a:pt x="3581" y="26054"/>
                    </a:cubicBezTo>
                    <a:lnTo>
                      <a:pt x="8274" y="21346"/>
                    </a:lnTo>
                    <a:cubicBezTo>
                      <a:pt x="8624" y="21011"/>
                      <a:pt x="9081" y="20813"/>
                      <a:pt x="9569" y="20813"/>
                    </a:cubicBezTo>
                    <a:lnTo>
                      <a:pt x="10209" y="20813"/>
                    </a:lnTo>
                    <a:cubicBezTo>
                      <a:pt x="10788" y="20813"/>
                      <a:pt x="11321" y="20584"/>
                      <a:pt x="11732" y="20188"/>
                    </a:cubicBezTo>
                    <a:lnTo>
                      <a:pt x="12753" y="19167"/>
                    </a:lnTo>
                    <a:cubicBezTo>
                      <a:pt x="13149" y="18741"/>
                      <a:pt x="13378" y="18208"/>
                      <a:pt x="13378" y="17644"/>
                    </a:cubicBezTo>
                    <a:cubicBezTo>
                      <a:pt x="13378" y="17050"/>
                      <a:pt x="13149" y="16516"/>
                      <a:pt x="12753" y="16120"/>
                    </a:cubicBezTo>
                    <a:cubicBezTo>
                      <a:pt x="12418" y="15770"/>
                      <a:pt x="12220" y="15313"/>
                      <a:pt x="12220" y="14825"/>
                    </a:cubicBezTo>
                    <a:cubicBezTo>
                      <a:pt x="12220" y="14322"/>
                      <a:pt x="12418" y="13865"/>
                      <a:pt x="12753" y="13530"/>
                    </a:cubicBezTo>
                    <a:lnTo>
                      <a:pt x="14140" y="12128"/>
                    </a:lnTo>
                    <a:cubicBezTo>
                      <a:pt x="14490" y="11793"/>
                      <a:pt x="14947" y="11595"/>
                      <a:pt x="15435" y="11595"/>
                    </a:cubicBezTo>
                    <a:cubicBezTo>
                      <a:pt x="15938" y="11595"/>
                      <a:pt x="16395" y="11793"/>
                      <a:pt x="16730" y="12128"/>
                    </a:cubicBezTo>
                    <a:lnTo>
                      <a:pt x="19107" y="14520"/>
                    </a:lnTo>
                    <a:cubicBezTo>
                      <a:pt x="19526" y="14939"/>
                      <a:pt x="20074" y="15149"/>
                      <a:pt x="20623" y="15149"/>
                    </a:cubicBezTo>
                    <a:cubicBezTo>
                      <a:pt x="21171" y="15149"/>
                      <a:pt x="21720" y="14939"/>
                      <a:pt x="22139" y="14520"/>
                    </a:cubicBezTo>
                    <a:lnTo>
                      <a:pt x="23297" y="13347"/>
                    </a:lnTo>
                    <a:cubicBezTo>
                      <a:pt x="23708" y="12936"/>
                      <a:pt x="23936" y="12403"/>
                      <a:pt x="23936" y="11824"/>
                    </a:cubicBezTo>
                    <a:cubicBezTo>
                      <a:pt x="23936" y="11260"/>
                      <a:pt x="23708" y="10711"/>
                      <a:pt x="23297" y="10300"/>
                    </a:cubicBezTo>
                    <a:lnTo>
                      <a:pt x="12997" y="1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108014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7" name="Google Shape;1537;p39"/>
              <p:cNvSpPr/>
              <p:nvPr/>
            </p:nvSpPr>
            <p:spPr>
              <a:xfrm rot="5400000">
                <a:off x="663620" y="3469276"/>
                <a:ext cx="981776" cy="2307791"/>
              </a:xfrm>
              <a:custGeom>
                <a:avLst/>
                <a:gdLst/>
                <a:ahLst/>
                <a:cxnLst/>
                <a:rect l="l" t="t" r="r" b="b"/>
                <a:pathLst>
                  <a:path w="23937" h="56267" extrusionOk="0">
                    <a:moveTo>
                      <a:pt x="12997" y="0"/>
                    </a:moveTo>
                    <a:lnTo>
                      <a:pt x="12784" y="214"/>
                    </a:lnTo>
                    <a:lnTo>
                      <a:pt x="23098" y="10513"/>
                    </a:lnTo>
                    <a:cubicBezTo>
                      <a:pt x="23434" y="10848"/>
                      <a:pt x="23632" y="11305"/>
                      <a:pt x="23632" y="11808"/>
                    </a:cubicBezTo>
                    <a:cubicBezTo>
                      <a:pt x="23632" y="12296"/>
                      <a:pt x="23434" y="12753"/>
                      <a:pt x="23098" y="13103"/>
                    </a:cubicBezTo>
                    <a:lnTo>
                      <a:pt x="21925" y="14261"/>
                    </a:lnTo>
                    <a:cubicBezTo>
                      <a:pt x="21575" y="14627"/>
                      <a:pt x="21110" y="14810"/>
                      <a:pt x="20642" y="14810"/>
                    </a:cubicBezTo>
                    <a:cubicBezTo>
                      <a:pt x="20173" y="14810"/>
                      <a:pt x="19701" y="14627"/>
                      <a:pt x="19335" y="14261"/>
                    </a:cubicBezTo>
                    <a:lnTo>
                      <a:pt x="16958" y="11884"/>
                    </a:lnTo>
                    <a:cubicBezTo>
                      <a:pt x="16547" y="11488"/>
                      <a:pt x="16029" y="11260"/>
                      <a:pt x="15435" y="11260"/>
                    </a:cubicBezTo>
                    <a:cubicBezTo>
                      <a:pt x="14840" y="11260"/>
                      <a:pt x="14307" y="11488"/>
                      <a:pt x="13911" y="11884"/>
                    </a:cubicBezTo>
                    <a:lnTo>
                      <a:pt x="12525" y="13271"/>
                    </a:lnTo>
                    <a:cubicBezTo>
                      <a:pt x="11687" y="14109"/>
                      <a:pt x="11687" y="15465"/>
                      <a:pt x="12525" y="16303"/>
                    </a:cubicBezTo>
                    <a:cubicBezTo>
                      <a:pt x="12860" y="16638"/>
                      <a:pt x="13058" y="17095"/>
                      <a:pt x="13058" y="17598"/>
                    </a:cubicBezTo>
                    <a:cubicBezTo>
                      <a:pt x="13058" y="18085"/>
                      <a:pt x="12860" y="18543"/>
                      <a:pt x="12525" y="18893"/>
                    </a:cubicBezTo>
                    <a:lnTo>
                      <a:pt x="11489" y="19914"/>
                    </a:lnTo>
                    <a:cubicBezTo>
                      <a:pt x="11153" y="20264"/>
                      <a:pt x="10696" y="20447"/>
                      <a:pt x="10193" y="20447"/>
                    </a:cubicBezTo>
                    <a:lnTo>
                      <a:pt x="9569" y="20447"/>
                    </a:lnTo>
                    <a:cubicBezTo>
                      <a:pt x="8975" y="20447"/>
                      <a:pt x="8441" y="20676"/>
                      <a:pt x="8045" y="21087"/>
                    </a:cubicBezTo>
                    <a:lnTo>
                      <a:pt x="3337" y="25780"/>
                    </a:lnTo>
                    <a:cubicBezTo>
                      <a:pt x="2941" y="26206"/>
                      <a:pt x="2713" y="26739"/>
                      <a:pt x="2713" y="27303"/>
                    </a:cubicBezTo>
                    <a:cubicBezTo>
                      <a:pt x="2713" y="27897"/>
                      <a:pt x="2941" y="28431"/>
                      <a:pt x="3337" y="28827"/>
                    </a:cubicBezTo>
                    <a:lnTo>
                      <a:pt x="10529" y="36018"/>
                    </a:lnTo>
                    <a:cubicBezTo>
                      <a:pt x="11245" y="36719"/>
                      <a:pt x="11245" y="37877"/>
                      <a:pt x="10529" y="38608"/>
                    </a:cubicBezTo>
                    <a:lnTo>
                      <a:pt x="8198" y="40924"/>
                    </a:lnTo>
                    <a:cubicBezTo>
                      <a:pt x="7801" y="41351"/>
                      <a:pt x="7573" y="41884"/>
                      <a:pt x="7573" y="42448"/>
                    </a:cubicBezTo>
                    <a:lnTo>
                      <a:pt x="7573" y="47704"/>
                    </a:lnTo>
                    <a:cubicBezTo>
                      <a:pt x="7573" y="48207"/>
                      <a:pt x="7375" y="48664"/>
                      <a:pt x="7040" y="48999"/>
                    </a:cubicBezTo>
                    <a:lnTo>
                      <a:pt x="1" y="56053"/>
                    </a:lnTo>
                    <a:lnTo>
                      <a:pt x="199" y="56267"/>
                    </a:lnTo>
                    <a:lnTo>
                      <a:pt x="7268" y="49212"/>
                    </a:lnTo>
                    <a:cubicBezTo>
                      <a:pt x="7664" y="48801"/>
                      <a:pt x="7893" y="48268"/>
                      <a:pt x="7893" y="47689"/>
                    </a:cubicBezTo>
                    <a:lnTo>
                      <a:pt x="7893" y="42432"/>
                    </a:lnTo>
                    <a:cubicBezTo>
                      <a:pt x="7893" y="41945"/>
                      <a:pt x="8091" y="41473"/>
                      <a:pt x="8426" y="41137"/>
                    </a:cubicBezTo>
                    <a:lnTo>
                      <a:pt x="10757" y="38806"/>
                    </a:lnTo>
                    <a:cubicBezTo>
                      <a:pt x="11595" y="37984"/>
                      <a:pt x="11595" y="36628"/>
                      <a:pt x="10757" y="35790"/>
                    </a:cubicBezTo>
                    <a:lnTo>
                      <a:pt x="3581" y="28598"/>
                    </a:lnTo>
                    <a:cubicBezTo>
                      <a:pt x="3231" y="28263"/>
                      <a:pt x="3048" y="27806"/>
                      <a:pt x="3048" y="27318"/>
                    </a:cubicBezTo>
                    <a:cubicBezTo>
                      <a:pt x="3048" y="26816"/>
                      <a:pt x="3231" y="26359"/>
                      <a:pt x="3581" y="26023"/>
                    </a:cubicBezTo>
                    <a:lnTo>
                      <a:pt x="8274" y="21346"/>
                    </a:lnTo>
                    <a:cubicBezTo>
                      <a:pt x="8624" y="21011"/>
                      <a:pt x="9081" y="20813"/>
                      <a:pt x="9569" y="20813"/>
                    </a:cubicBezTo>
                    <a:lnTo>
                      <a:pt x="10209" y="20813"/>
                    </a:lnTo>
                    <a:cubicBezTo>
                      <a:pt x="10788" y="20813"/>
                      <a:pt x="11321" y="20584"/>
                      <a:pt x="11732" y="20188"/>
                    </a:cubicBezTo>
                    <a:lnTo>
                      <a:pt x="12753" y="19152"/>
                    </a:lnTo>
                    <a:cubicBezTo>
                      <a:pt x="13149" y="18741"/>
                      <a:pt x="13378" y="18207"/>
                      <a:pt x="13378" y="17628"/>
                    </a:cubicBezTo>
                    <a:cubicBezTo>
                      <a:pt x="13378" y="17049"/>
                      <a:pt x="13149" y="16516"/>
                      <a:pt x="12753" y="16105"/>
                    </a:cubicBezTo>
                    <a:cubicBezTo>
                      <a:pt x="12037" y="15404"/>
                      <a:pt x="12037" y="14246"/>
                      <a:pt x="12753" y="13515"/>
                    </a:cubicBezTo>
                    <a:lnTo>
                      <a:pt x="14140" y="12128"/>
                    </a:lnTo>
                    <a:cubicBezTo>
                      <a:pt x="14490" y="11793"/>
                      <a:pt x="14947" y="11595"/>
                      <a:pt x="15435" y="11595"/>
                    </a:cubicBezTo>
                    <a:cubicBezTo>
                      <a:pt x="15937" y="11595"/>
                      <a:pt x="16395" y="11793"/>
                      <a:pt x="16730" y="12128"/>
                    </a:cubicBezTo>
                    <a:lnTo>
                      <a:pt x="19106" y="14505"/>
                    </a:lnTo>
                    <a:cubicBezTo>
                      <a:pt x="19525" y="14924"/>
                      <a:pt x="20074" y="15133"/>
                      <a:pt x="20622" y="15133"/>
                    </a:cubicBezTo>
                    <a:cubicBezTo>
                      <a:pt x="21171" y="15133"/>
                      <a:pt x="21719" y="14924"/>
                      <a:pt x="22138" y="14505"/>
                    </a:cubicBezTo>
                    <a:lnTo>
                      <a:pt x="23296" y="13347"/>
                    </a:lnTo>
                    <a:cubicBezTo>
                      <a:pt x="23708" y="12936"/>
                      <a:pt x="23936" y="12402"/>
                      <a:pt x="23936" y="11823"/>
                    </a:cubicBezTo>
                    <a:cubicBezTo>
                      <a:pt x="23936" y="11229"/>
                      <a:pt x="23708" y="10696"/>
                      <a:pt x="23296" y="10300"/>
                    </a:cubicBezTo>
                    <a:lnTo>
                      <a:pt x="12997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78000">
                    <a:schemeClr val="lt1"/>
                  </a:gs>
                  <a:gs pos="100000">
                    <a:schemeClr val="lt1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38" name="Google Shape;1538;p39"/>
            <p:cNvGrpSpPr/>
            <p:nvPr/>
          </p:nvGrpSpPr>
          <p:grpSpPr>
            <a:xfrm>
              <a:off x="4300942" y="4386226"/>
              <a:ext cx="134100" cy="134100"/>
              <a:chOff x="5220967" y="3019701"/>
              <a:chExt cx="134100" cy="134100"/>
            </a:xfrm>
          </p:grpSpPr>
          <p:sp>
            <p:nvSpPr>
              <p:cNvPr id="1539" name="Google Shape;1539;p39"/>
              <p:cNvSpPr/>
              <p:nvPr/>
            </p:nvSpPr>
            <p:spPr>
              <a:xfrm>
                <a:off x="5220967" y="3019701"/>
                <a:ext cx="134100" cy="134100"/>
              </a:xfrm>
              <a:prstGeom prst="ellipse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1" name="Google Shape;1541;p39"/>
              <p:cNvSpPr/>
              <p:nvPr/>
            </p:nvSpPr>
            <p:spPr>
              <a:xfrm>
                <a:off x="5251079" y="3049843"/>
                <a:ext cx="73800" cy="738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0" name="TextBox 14">
            <a:extLst>
              <a:ext uri="{FF2B5EF4-FFF2-40B4-BE49-F238E27FC236}">
                <a16:creationId xmlns:a16="http://schemas.microsoft.com/office/drawing/2014/main" id="{0BDE1ADA-66B6-47AB-96C2-CB331CA88E74}"/>
              </a:ext>
            </a:extLst>
          </p:cNvPr>
          <p:cNvSpPr txBox="1"/>
          <p:nvPr/>
        </p:nvSpPr>
        <p:spPr>
          <a:xfrm>
            <a:off x="4232646" y="1761490"/>
            <a:ext cx="1787209" cy="1405787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marL="457200" indent="-457200">
              <a:lnSpc>
                <a:spcPts val="3479"/>
              </a:lnSpc>
              <a:buFont typeface="Arial" panose="020B0604020202020204" pitchFamily="34" charset="0"/>
              <a:buChar char="•"/>
            </a:pPr>
            <a:r>
              <a:rPr lang="en-US" sz="2000" b="1" dirty="0" err="1">
                <a:solidFill>
                  <a:srgbClr val="2D3880"/>
                </a:solidFill>
                <a:latin typeface="IBM Plex Mono"/>
                <a:sym typeface="可画甜心体"/>
              </a:rPr>
              <a:t>智慧城鄉</a:t>
            </a:r>
            <a:endParaRPr lang="en-US" sz="2000" b="1" dirty="0">
              <a:solidFill>
                <a:srgbClr val="2D3880"/>
              </a:solidFill>
              <a:latin typeface="IBM Plex Mono"/>
              <a:sym typeface="可画甜心体"/>
            </a:endParaRPr>
          </a:p>
          <a:p>
            <a:pPr marL="457200" indent="-457200">
              <a:lnSpc>
                <a:spcPts val="3479"/>
              </a:lnSpc>
              <a:buFont typeface="Arial" panose="020B0604020202020204" pitchFamily="34" charset="0"/>
              <a:buChar char="•"/>
            </a:pPr>
            <a:r>
              <a:rPr lang="en-US" sz="2000" b="1" dirty="0" err="1">
                <a:solidFill>
                  <a:srgbClr val="2D3880"/>
                </a:solidFill>
                <a:latin typeface="IBM Plex Mono"/>
                <a:sym typeface="可画甜心体"/>
              </a:rPr>
              <a:t>智慧材料</a:t>
            </a:r>
            <a:endParaRPr lang="en-US" sz="2000" b="1" dirty="0">
              <a:solidFill>
                <a:srgbClr val="2D3880"/>
              </a:solidFill>
              <a:latin typeface="IBM Plex Mono"/>
              <a:sym typeface="可画甜心体"/>
            </a:endParaRPr>
          </a:p>
          <a:p>
            <a:pPr marL="457200" indent="-457200">
              <a:lnSpc>
                <a:spcPts val="3479"/>
              </a:lnSpc>
              <a:buFont typeface="Arial" panose="020B0604020202020204" pitchFamily="34" charset="0"/>
              <a:buChar char="•"/>
            </a:pPr>
            <a:r>
              <a:rPr lang="en-US" sz="2000" b="1" dirty="0" err="1">
                <a:solidFill>
                  <a:srgbClr val="2D3880"/>
                </a:solidFill>
                <a:latin typeface="IBM Plex Mono"/>
                <a:sym typeface="可画甜心体"/>
              </a:rPr>
              <a:t>智慧製造</a:t>
            </a:r>
            <a:r>
              <a:rPr lang="en-US" sz="2000" dirty="0">
                <a:solidFill>
                  <a:srgbClr val="FFFFFF"/>
                </a:solidFill>
                <a:latin typeface="可画甜心体"/>
                <a:ea typeface="可画甜心体"/>
                <a:cs typeface="可画甜心体"/>
                <a:sym typeface="可画甜心体"/>
              </a:rPr>
              <a:t>)</a:t>
            </a:r>
          </a:p>
        </p:txBody>
      </p:sp>
      <p:sp>
        <p:nvSpPr>
          <p:cNvPr id="29" name="TextBox 32">
            <a:extLst>
              <a:ext uri="{FF2B5EF4-FFF2-40B4-BE49-F238E27FC236}">
                <a16:creationId xmlns:a16="http://schemas.microsoft.com/office/drawing/2014/main" id="{A702E8B7-1F69-4659-88A3-E831D5E7D59D}"/>
              </a:ext>
            </a:extLst>
          </p:cNvPr>
          <p:cNvSpPr txBox="1"/>
          <p:nvPr/>
        </p:nvSpPr>
        <p:spPr>
          <a:xfrm>
            <a:off x="990254" y="1797490"/>
            <a:ext cx="5103207" cy="1885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1">
              <a:lnSpc>
                <a:spcPts val="3479"/>
              </a:lnSpc>
            </a:pPr>
            <a:r>
              <a:rPr lang="en-US" altLang="zh-TW" sz="2000" b="1" dirty="0" err="1">
                <a:solidFill>
                  <a:srgbClr val="2D3880"/>
                </a:solidFill>
                <a:latin typeface="IBM Plex Mono"/>
                <a:sym typeface="可画甜心体"/>
              </a:rPr>
              <a:t>真實工程問題串接課程</a:t>
            </a:r>
            <a:r>
              <a:rPr lang="en-US" altLang="zh-TW" sz="2000" b="1" dirty="0">
                <a:solidFill>
                  <a:srgbClr val="2D3880"/>
                </a:solidFill>
                <a:latin typeface="IBM Plex Mono"/>
                <a:sym typeface="可画甜心体"/>
              </a:rPr>
              <a:t> </a:t>
            </a:r>
          </a:p>
          <a:p>
            <a:pPr marL="4572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dirty="0" err="1">
                <a:solidFill>
                  <a:srgbClr val="2D3880"/>
                </a:solidFill>
                <a:latin typeface="IBM Plex Mono"/>
                <a:sym typeface="可画甜心体"/>
              </a:rPr>
              <a:t>聯合國永續發展目標</a:t>
            </a:r>
            <a:endParaRPr lang="en-US" sz="1600" b="1" dirty="0">
              <a:solidFill>
                <a:srgbClr val="2D3880"/>
              </a:solidFill>
              <a:latin typeface="IBM Plex Mono"/>
              <a:sym typeface="可画甜心体"/>
            </a:endParaRPr>
          </a:p>
          <a:p>
            <a:pPr marL="4572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2D3880"/>
                </a:solidFill>
                <a:latin typeface="IBM Plex Mono"/>
                <a:sym typeface="可画甜心体"/>
              </a:rPr>
              <a:t>2050淨零碳排</a:t>
            </a:r>
          </a:p>
          <a:p>
            <a:pPr marL="4572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dirty="0" err="1">
                <a:solidFill>
                  <a:srgbClr val="2D3880"/>
                </a:solidFill>
                <a:latin typeface="IBM Plex Mono"/>
                <a:sym typeface="可画甜心体"/>
              </a:rPr>
              <a:t>設計思考</a:t>
            </a:r>
            <a:endParaRPr lang="en-US" sz="1600" b="1" dirty="0">
              <a:solidFill>
                <a:srgbClr val="2D3880"/>
              </a:solidFill>
              <a:latin typeface="IBM Plex Mono"/>
              <a:sym typeface="可画甜心体"/>
            </a:endParaRPr>
          </a:p>
          <a:p>
            <a:pPr marL="4572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2D3880"/>
                </a:solidFill>
                <a:latin typeface="IBM Plex Mono"/>
                <a:sym typeface="可画甜心体"/>
              </a:rPr>
              <a:t>PBL</a:t>
            </a:r>
          </a:p>
        </p:txBody>
      </p:sp>
      <p:sp>
        <p:nvSpPr>
          <p:cNvPr id="30" name="矩形: 圓角 29">
            <a:extLst>
              <a:ext uri="{FF2B5EF4-FFF2-40B4-BE49-F238E27FC236}">
                <a16:creationId xmlns:a16="http://schemas.microsoft.com/office/drawing/2014/main" id="{2749E5FB-901B-4910-8812-0EDAD8C9A6AC}"/>
              </a:ext>
            </a:extLst>
          </p:cNvPr>
          <p:cNvSpPr/>
          <p:nvPr/>
        </p:nvSpPr>
        <p:spPr>
          <a:xfrm>
            <a:off x="4223053" y="950538"/>
            <a:ext cx="1620000" cy="684000"/>
          </a:xfrm>
          <a:prstGeom prst="roundRect">
            <a:avLst/>
          </a:prstGeom>
          <a:solidFill>
            <a:schemeClr val="bg1">
              <a:lumMod val="75000"/>
            </a:schemeClr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solidFill>
                  <a:schemeClr val="accent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課群主題 </a:t>
            </a:r>
          </a:p>
        </p:txBody>
      </p:sp>
      <p:sp>
        <p:nvSpPr>
          <p:cNvPr id="31" name="矩形: 圓角 30">
            <a:extLst>
              <a:ext uri="{FF2B5EF4-FFF2-40B4-BE49-F238E27FC236}">
                <a16:creationId xmlns:a16="http://schemas.microsoft.com/office/drawing/2014/main" id="{E297F1B6-A332-4A8B-A16C-C4B196425525}"/>
              </a:ext>
            </a:extLst>
          </p:cNvPr>
          <p:cNvSpPr/>
          <p:nvPr/>
        </p:nvSpPr>
        <p:spPr>
          <a:xfrm>
            <a:off x="990254" y="950538"/>
            <a:ext cx="1620000" cy="720000"/>
          </a:xfrm>
          <a:prstGeom prst="roundRect">
            <a:avLst/>
          </a:prstGeom>
          <a:solidFill>
            <a:srgbClr val="FFC00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TW" altLang="en-US" sz="2400" b="1" dirty="0">
                <a:solidFill>
                  <a:schemeClr val="accent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計畫目標</a:t>
            </a:r>
            <a:endParaRPr lang="en-US" altLang="zh-TW" sz="2400" b="1" dirty="0">
              <a:solidFill>
                <a:schemeClr val="accent3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2" name="Freeform 21">
            <a:extLst>
              <a:ext uri="{FF2B5EF4-FFF2-40B4-BE49-F238E27FC236}">
                <a16:creationId xmlns:a16="http://schemas.microsoft.com/office/drawing/2014/main" id="{4D5C5B92-A951-4597-B6CF-57ED008FC66B}"/>
              </a:ext>
            </a:extLst>
          </p:cNvPr>
          <p:cNvSpPr/>
          <p:nvPr/>
        </p:nvSpPr>
        <p:spPr>
          <a:xfrm>
            <a:off x="7946383" y="1670538"/>
            <a:ext cx="1047750" cy="1047750"/>
          </a:xfrm>
          <a:custGeom>
            <a:avLst/>
            <a:gdLst/>
            <a:ahLst/>
            <a:cxnLst/>
            <a:rect l="l" t="t" r="r" b="b"/>
            <a:pathLst>
              <a:path w="1047750" h="1047750">
                <a:moveTo>
                  <a:pt x="0" y="0"/>
                </a:moveTo>
                <a:lnTo>
                  <a:pt x="1047750" y="0"/>
                </a:lnTo>
                <a:lnTo>
                  <a:pt x="1047750" y="1047750"/>
                </a:lnTo>
                <a:lnTo>
                  <a:pt x="0" y="10477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3" name="Freeform 22">
            <a:extLst>
              <a:ext uri="{FF2B5EF4-FFF2-40B4-BE49-F238E27FC236}">
                <a16:creationId xmlns:a16="http://schemas.microsoft.com/office/drawing/2014/main" id="{87B81B78-2991-45C2-A1CD-499A3D8C174D}"/>
              </a:ext>
            </a:extLst>
          </p:cNvPr>
          <p:cNvSpPr/>
          <p:nvPr/>
        </p:nvSpPr>
        <p:spPr>
          <a:xfrm>
            <a:off x="6835598" y="1670538"/>
            <a:ext cx="1047750" cy="1047750"/>
          </a:xfrm>
          <a:custGeom>
            <a:avLst/>
            <a:gdLst/>
            <a:ahLst/>
            <a:cxnLst/>
            <a:rect l="l" t="t" r="r" b="b"/>
            <a:pathLst>
              <a:path w="1047750" h="1047750">
                <a:moveTo>
                  <a:pt x="0" y="0"/>
                </a:moveTo>
                <a:lnTo>
                  <a:pt x="1047750" y="0"/>
                </a:lnTo>
                <a:lnTo>
                  <a:pt x="1047750" y="1047750"/>
                </a:lnTo>
                <a:lnTo>
                  <a:pt x="0" y="10477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34" name="Freeform 23">
            <a:extLst>
              <a:ext uri="{FF2B5EF4-FFF2-40B4-BE49-F238E27FC236}">
                <a16:creationId xmlns:a16="http://schemas.microsoft.com/office/drawing/2014/main" id="{EECF6B1A-E6C5-428B-99D9-D3038C756967}"/>
              </a:ext>
            </a:extLst>
          </p:cNvPr>
          <p:cNvSpPr/>
          <p:nvPr/>
        </p:nvSpPr>
        <p:spPr>
          <a:xfrm>
            <a:off x="6835598" y="2775743"/>
            <a:ext cx="1047750" cy="1047750"/>
          </a:xfrm>
          <a:custGeom>
            <a:avLst/>
            <a:gdLst/>
            <a:ahLst/>
            <a:cxnLst/>
            <a:rect l="l" t="t" r="r" b="b"/>
            <a:pathLst>
              <a:path w="1047750" h="1047750">
                <a:moveTo>
                  <a:pt x="0" y="0"/>
                </a:moveTo>
                <a:lnTo>
                  <a:pt x="1047750" y="0"/>
                </a:lnTo>
                <a:lnTo>
                  <a:pt x="1047750" y="1047750"/>
                </a:lnTo>
                <a:lnTo>
                  <a:pt x="0" y="10477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35" name="Freeform 24">
            <a:extLst>
              <a:ext uri="{FF2B5EF4-FFF2-40B4-BE49-F238E27FC236}">
                <a16:creationId xmlns:a16="http://schemas.microsoft.com/office/drawing/2014/main" id="{622DC093-8476-4B72-B3BE-75EE3D55249B}"/>
              </a:ext>
            </a:extLst>
          </p:cNvPr>
          <p:cNvSpPr/>
          <p:nvPr/>
        </p:nvSpPr>
        <p:spPr>
          <a:xfrm>
            <a:off x="7946383" y="2785268"/>
            <a:ext cx="1047750" cy="1047750"/>
          </a:xfrm>
          <a:custGeom>
            <a:avLst/>
            <a:gdLst/>
            <a:ahLst/>
            <a:cxnLst/>
            <a:rect l="l" t="t" r="r" b="b"/>
            <a:pathLst>
              <a:path w="1047750" h="1047750">
                <a:moveTo>
                  <a:pt x="0" y="0"/>
                </a:moveTo>
                <a:lnTo>
                  <a:pt x="1047750" y="0"/>
                </a:lnTo>
                <a:lnTo>
                  <a:pt x="1047750" y="1047750"/>
                </a:lnTo>
                <a:lnTo>
                  <a:pt x="0" y="10477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36" name="Freeform 25">
            <a:extLst>
              <a:ext uri="{FF2B5EF4-FFF2-40B4-BE49-F238E27FC236}">
                <a16:creationId xmlns:a16="http://schemas.microsoft.com/office/drawing/2014/main" id="{4624B641-6D61-4F1A-81C7-6AC98044949F}"/>
              </a:ext>
            </a:extLst>
          </p:cNvPr>
          <p:cNvSpPr/>
          <p:nvPr/>
        </p:nvSpPr>
        <p:spPr>
          <a:xfrm>
            <a:off x="7946383" y="3899693"/>
            <a:ext cx="1047750" cy="1047750"/>
          </a:xfrm>
          <a:custGeom>
            <a:avLst/>
            <a:gdLst/>
            <a:ahLst/>
            <a:cxnLst/>
            <a:rect l="l" t="t" r="r" b="b"/>
            <a:pathLst>
              <a:path w="1047750" h="1047750">
                <a:moveTo>
                  <a:pt x="0" y="0"/>
                </a:moveTo>
                <a:lnTo>
                  <a:pt x="1047750" y="0"/>
                </a:lnTo>
                <a:lnTo>
                  <a:pt x="1047750" y="1047750"/>
                </a:lnTo>
                <a:lnTo>
                  <a:pt x="0" y="104775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37" name="Freeform 26">
            <a:extLst>
              <a:ext uri="{FF2B5EF4-FFF2-40B4-BE49-F238E27FC236}">
                <a16:creationId xmlns:a16="http://schemas.microsoft.com/office/drawing/2014/main" id="{AECCDB1E-4532-406B-9DE1-47E8F7A52313}"/>
              </a:ext>
            </a:extLst>
          </p:cNvPr>
          <p:cNvSpPr/>
          <p:nvPr/>
        </p:nvSpPr>
        <p:spPr>
          <a:xfrm>
            <a:off x="6835598" y="3899693"/>
            <a:ext cx="1047750" cy="1047750"/>
          </a:xfrm>
          <a:custGeom>
            <a:avLst/>
            <a:gdLst/>
            <a:ahLst/>
            <a:cxnLst/>
            <a:rect l="l" t="t" r="r" b="b"/>
            <a:pathLst>
              <a:path w="1047750" h="1047750">
                <a:moveTo>
                  <a:pt x="0" y="0"/>
                </a:moveTo>
                <a:lnTo>
                  <a:pt x="1047750" y="0"/>
                </a:lnTo>
                <a:lnTo>
                  <a:pt x="1047750" y="1047750"/>
                </a:lnTo>
                <a:lnTo>
                  <a:pt x="0" y="104775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38" name="Freeform 30">
            <a:extLst>
              <a:ext uri="{FF2B5EF4-FFF2-40B4-BE49-F238E27FC236}">
                <a16:creationId xmlns:a16="http://schemas.microsoft.com/office/drawing/2014/main" id="{D770D8DB-8E65-4CF4-93E2-B623A210A646}"/>
              </a:ext>
            </a:extLst>
          </p:cNvPr>
          <p:cNvSpPr/>
          <p:nvPr/>
        </p:nvSpPr>
        <p:spPr>
          <a:xfrm>
            <a:off x="3181650" y="3526044"/>
            <a:ext cx="3465659" cy="1421399"/>
          </a:xfrm>
          <a:custGeom>
            <a:avLst/>
            <a:gdLst/>
            <a:ahLst/>
            <a:cxnLst/>
            <a:rect l="l" t="t" r="r" b="b"/>
            <a:pathLst>
              <a:path w="3465659" h="1421399">
                <a:moveTo>
                  <a:pt x="0" y="0"/>
                </a:moveTo>
                <a:lnTo>
                  <a:pt x="3465659" y="0"/>
                </a:lnTo>
                <a:lnTo>
                  <a:pt x="3465659" y="1421399"/>
                </a:lnTo>
                <a:lnTo>
                  <a:pt x="0" y="142139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6438744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8">
            <a:extLst>
              <a:ext uri="{FF2B5EF4-FFF2-40B4-BE49-F238E27FC236}">
                <a16:creationId xmlns:a16="http://schemas.microsoft.com/office/drawing/2014/main" id="{7E1BC35F-6CD3-4CF1-AC91-7D2198869486}"/>
              </a:ext>
            </a:extLst>
          </p:cNvPr>
          <p:cNvSpPr>
            <a:spLocks noChangeAspect="1"/>
          </p:cNvSpPr>
          <p:nvPr/>
        </p:nvSpPr>
        <p:spPr>
          <a:xfrm>
            <a:off x="1291791" y="0"/>
            <a:ext cx="7363391" cy="5143500"/>
          </a:xfrm>
          <a:custGeom>
            <a:avLst/>
            <a:gdLst/>
            <a:ahLst/>
            <a:cxnLst/>
            <a:rect l="l" t="t" r="r" b="b"/>
            <a:pathLst>
              <a:path w="14726775" h="10287000">
                <a:moveTo>
                  <a:pt x="0" y="0"/>
                </a:moveTo>
                <a:lnTo>
                  <a:pt x="14726775" y="0"/>
                </a:lnTo>
                <a:lnTo>
                  <a:pt x="1472677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319" t="-2579" r="-15324" b="-2625"/>
            </a:stretch>
          </a:blipFill>
        </p:spPr>
      </p:sp>
      <p:sp>
        <p:nvSpPr>
          <p:cNvPr id="4" name="矩形: 圓角 3">
            <a:extLst>
              <a:ext uri="{FF2B5EF4-FFF2-40B4-BE49-F238E27FC236}">
                <a16:creationId xmlns:a16="http://schemas.microsoft.com/office/drawing/2014/main" id="{948B1F29-0F4F-49AF-8EFE-98E611881B35}"/>
              </a:ext>
            </a:extLst>
          </p:cNvPr>
          <p:cNvSpPr/>
          <p:nvPr/>
        </p:nvSpPr>
        <p:spPr>
          <a:xfrm>
            <a:off x="81145" y="871721"/>
            <a:ext cx="1150054" cy="1561880"/>
          </a:xfrm>
          <a:prstGeom prst="roundRect">
            <a:avLst/>
          </a:prstGeom>
          <a:solidFill>
            <a:schemeClr val="bg1">
              <a:lumMod val="75000"/>
            </a:schemeClr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土木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環工</a:t>
            </a:r>
            <a:endParaRPr lang="en-US" altLang="zh-TW" sz="2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水保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1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智創學程</a:t>
            </a:r>
            <a:endParaRPr lang="zh-TW" altLang="en-US" sz="2000" b="1" dirty="0">
              <a:solidFill>
                <a:schemeClr val="bg1">
                  <a:lumMod val="1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矩形: 圓角 4">
            <a:extLst>
              <a:ext uri="{FF2B5EF4-FFF2-40B4-BE49-F238E27FC236}">
                <a16:creationId xmlns:a16="http://schemas.microsoft.com/office/drawing/2014/main" id="{B5C55874-A035-4BA4-8202-AD2F2D2B0A40}"/>
              </a:ext>
            </a:extLst>
          </p:cNvPr>
          <p:cNvSpPr/>
          <p:nvPr/>
        </p:nvSpPr>
        <p:spPr>
          <a:xfrm>
            <a:off x="223931" y="280801"/>
            <a:ext cx="864483" cy="71332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課群</a:t>
            </a:r>
            <a:br>
              <a:rPr lang="en-US" altLang="zh-TW" sz="20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20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介紹</a:t>
            </a:r>
            <a:endParaRPr lang="zh-TW" altLang="en-US" sz="18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471511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2CAE5B8-7D3B-4072-B012-33DB98B05BD3}"/>
              </a:ext>
            </a:extLst>
          </p:cNvPr>
          <p:cNvSpPr>
            <a:spLocks noChangeAspect="1"/>
          </p:cNvSpPr>
          <p:nvPr/>
        </p:nvSpPr>
        <p:spPr>
          <a:xfrm>
            <a:off x="1308458" y="0"/>
            <a:ext cx="7345942" cy="5143500"/>
          </a:xfrm>
          <a:custGeom>
            <a:avLst/>
            <a:gdLst/>
            <a:ahLst/>
            <a:cxnLst/>
            <a:rect l="l" t="t" r="r" b="b"/>
            <a:pathLst>
              <a:path w="14691886" h="10287000">
                <a:moveTo>
                  <a:pt x="0" y="0"/>
                </a:moveTo>
                <a:lnTo>
                  <a:pt x="14691886" y="0"/>
                </a:lnTo>
                <a:lnTo>
                  <a:pt x="1469188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561" t="-2580" r="-15492" b="-2703"/>
            </a:stretch>
          </a:blipFill>
        </p:spPr>
      </p:sp>
      <p:sp>
        <p:nvSpPr>
          <p:cNvPr id="4" name="矩形: 圓角 3">
            <a:extLst>
              <a:ext uri="{FF2B5EF4-FFF2-40B4-BE49-F238E27FC236}">
                <a16:creationId xmlns:a16="http://schemas.microsoft.com/office/drawing/2014/main" id="{2066258C-E974-4535-8CD4-430978E1D072}"/>
              </a:ext>
            </a:extLst>
          </p:cNvPr>
          <p:cNvSpPr/>
          <p:nvPr/>
        </p:nvSpPr>
        <p:spPr>
          <a:xfrm>
            <a:off x="81145" y="907721"/>
            <a:ext cx="1150054" cy="1921880"/>
          </a:xfrm>
          <a:prstGeom prst="roundRect">
            <a:avLst/>
          </a:prstGeom>
          <a:solidFill>
            <a:schemeClr val="bg1">
              <a:lumMod val="75000"/>
            </a:schemeClr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化工</a:t>
            </a:r>
            <a:b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材料</a:t>
            </a:r>
            <a:b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機械</a:t>
            </a:r>
            <a:b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土木</a:t>
            </a:r>
            <a:b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景觀</a:t>
            </a:r>
          </a:p>
        </p:txBody>
      </p:sp>
      <p:sp>
        <p:nvSpPr>
          <p:cNvPr id="5" name="矩形: 圓角 4">
            <a:extLst>
              <a:ext uri="{FF2B5EF4-FFF2-40B4-BE49-F238E27FC236}">
                <a16:creationId xmlns:a16="http://schemas.microsoft.com/office/drawing/2014/main" id="{7A584D06-D8AD-43A5-8826-8915DC47CFEE}"/>
              </a:ext>
            </a:extLst>
          </p:cNvPr>
          <p:cNvSpPr/>
          <p:nvPr/>
        </p:nvSpPr>
        <p:spPr>
          <a:xfrm>
            <a:off x="223931" y="280801"/>
            <a:ext cx="864483" cy="71332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課群</a:t>
            </a:r>
            <a:br>
              <a:rPr lang="en-US" altLang="zh-TW" sz="20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20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介紹</a:t>
            </a:r>
            <a:endParaRPr lang="zh-TW" altLang="en-US" sz="18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233752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4" name="Google Shape;2194;p56"/>
          <p:cNvSpPr txBox="1">
            <a:spLocks noGrp="1"/>
          </p:cNvSpPr>
          <p:nvPr>
            <p:ph type="title"/>
          </p:nvPr>
        </p:nvSpPr>
        <p:spPr>
          <a:xfrm>
            <a:off x="326441" y="409051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dirty="0">
                <a:solidFill>
                  <a:srgbClr val="2D3880"/>
                </a:solidFill>
              </a:rPr>
              <a:t>新工程教育計畫 </a:t>
            </a:r>
            <a:r>
              <a:rPr lang="en-US" altLang="zh-TW" sz="2000" dirty="0">
                <a:solidFill>
                  <a:srgbClr val="2D3880"/>
                </a:solidFill>
              </a:rPr>
              <a:t>–</a:t>
            </a:r>
            <a:r>
              <a:rPr lang="zh-TW" altLang="en-US" sz="2000" dirty="0">
                <a:solidFill>
                  <a:srgbClr val="2D3880"/>
                </a:solidFill>
              </a:rPr>
              <a:t>執行現況</a:t>
            </a:r>
            <a:endParaRPr dirty="0"/>
          </a:p>
        </p:txBody>
      </p:sp>
      <p:sp>
        <p:nvSpPr>
          <p:cNvPr id="4" name="矩形: 圓角 3">
            <a:extLst>
              <a:ext uri="{FF2B5EF4-FFF2-40B4-BE49-F238E27FC236}">
                <a16:creationId xmlns:a16="http://schemas.microsoft.com/office/drawing/2014/main" id="{8BD18905-CB1F-4F32-9532-7AEF44571D77}"/>
              </a:ext>
            </a:extLst>
          </p:cNvPr>
          <p:cNvSpPr/>
          <p:nvPr/>
        </p:nvSpPr>
        <p:spPr>
          <a:xfrm>
            <a:off x="7101840" y="1367356"/>
            <a:ext cx="1630680" cy="1665404"/>
          </a:xfrm>
          <a:prstGeom prst="roundRect">
            <a:avLst/>
          </a:prstGeom>
          <a:ln>
            <a:solidFill>
              <a:srgbClr val="2D3880"/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TW" sz="20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0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學生修課</a:t>
            </a:r>
            <a:endParaRPr lang="en-US" altLang="zh-TW" sz="20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en-US" altLang="zh-TW" sz="36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1637</a:t>
            </a:r>
            <a:r>
              <a:rPr lang="zh-TW" altLang="en-US" sz="20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人次</a:t>
            </a:r>
          </a:p>
        </p:txBody>
      </p:sp>
      <p:sp>
        <p:nvSpPr>
          <p:cNvPr id="5" name="矩形: 圓角 4">
            <a:extLst>
              <a:ext uri="{FF2B5EF4-FFF2-40B4-BE49-F238E27FC236}">
                <a16:creationId xmlns:a16="http://schemas.microsoft.com/office/drawing/2014/main" id="{27AF4004-FE7D-4A5C-8686-9D4F9F57E20A}"/>
              </a:ext>
            </a:extLst>
          </p:cNvPr>
          <p:cNvSpPr/>
          <p:nvPr/>
        </p:nvSpPr>
        <p:spPr>
          <a:xfrm>
            <a:off x="1956791" y="1367356"/>
            <a:ext cx="1630680" cy="1665404"/>
          </a:xfrm>
          <a:prstGeom prst="roundRect">
            <a:avLst/>
          </a:prstGeom>
          <a:ln>
            <a:solidFill>
              <a:srgbClr val="2D3880"/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學生參與</a:t>
            </a:r>
            <a:endParaRPr lang="en-US" altLang="zh-TW" sz="20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0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專業競隊</a:t>
            </a:r>
            <a:endParaRPr lang="en-US" altLang="zh-TW" sz="20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endParaRPr lang="en-US" altLang="zh-TW" sz="20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en-US" altLang="zh-TW" sz="40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</a:t>
            </a:r>
            <a:r>
              <a:rPr lang="zh-TW" altLang="en-US" sz="24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隊</a:t>
            </a:r>
          </a:p>
        </p:txBody>
      </p:sp>
      <p:sp>
        <p:nvSpPr>
          <p:cNvPr id="6" name="矩形: 圓角 5">
            <a:extLst>
              <a:ext uri="{FF2B5EF4-FFF2-40B4-BE49-F238E27FC236}">
                <a16:creationId xmlns:a16="http://schemas.microsoft.com/office/drawing/2014/main" id="{E326E585-DB52-4272-87BF-F2D4CEFF1E97}"/>
              </a:ext>
            </a:extLst>
          </p:cNvPr>
          <p:cNvSpPr/>
          <p:nvPr/>
        </p:nvSpPr>
        <p:spPr>
          <a:xfrm>
            <a:off x="5386825" y="1367356"/>
            <a:ext cx="1630680" cy="1665404"/>
          </a:xfrm>
          <a:prstGeom prst="roundRect">
            <a:avLst/>
          </a:prstGeom>
          <a:ln>
            <a:solidFill>
              <a:srgbClr val="2D3880"/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學生</a:t>
            </a:r>
            <a:br>
              <a:rPr lang="en-US" altLang="zh-TW" sz="20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20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參與研討會</a:t>
            </a:r>
            <a:endParaRPr lang="en-US" altLang="zh-TW" sz="20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endParaRPr lang="en-US" altLang="zh-TW" sz="20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en-US" altLang="zh-TW" sz="40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</a:t>
            </a:r>
            <a:r>
              <a:rPr lang="zh-TW" altLang="en-US" sz="24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場</a:t>
            </a:r>
          </a:p>
        </p:txBody>
      </p:sp>
      <p:sp>
        <p:nvSpPr>
          <p:cNvPr id="7" name="矩形: 圓角 6">
            <a:extLst>
              <a:ext uri="{FF2B5EF4-FFF2-40B4-BE49-F238E27FC236}">
                <a16:creationId xmlns:a16="http://schemas.microsoft.com/office/drawing/2014/main" id="{3BD3ABBA-44F2-4070-A512-91693FBBAC45}"/>
              </a:ext>
            </a:extLst>
          </p:cNvPr>
          <p:cNvSpPr/>
          <p:nvPr/>
        </p:nvSpPr>
        <p:spPr>
          <a:xfrm>
            <a:off x="3671808" y="1367356"/>
            <a:ext cx="1630680" cy="1665404"/>
          </a:xfrm>
          <a:prstGeom prst="roundRect">
            <a:avLst/>
          </a:prstGeom>
          <a:ln w="38100">
            <a:solidFill>
              <a:srgbClr val="2D3880"/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學生</a:t>
            </a:r>
            <a:br>
              <a:rPr lang="en-US" altLang="zh-TW" sz="20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20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業界實習</a:t>
            </a:r>
            <a:endParaRPr lang="en-US" altLang="zh-TW" sz="20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endParaRPr lang="en-US" altLang="zh-TW" sz="20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en-US" altLang="zh-TW" sz="40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en-US" sz="24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人次</a:t>
            </a:r>
          </a:p>
        </p:txBody>
      </p:sp>
      <p:sp>
        <p:nvSpPr>
          <p:cNvPr id="8" name="矩形: 圓角 7">
            <a:extLst>
              <a:ext uri="{FF2B5EF4-FFF2-40B4-BE49-F238E27FC236}">
                <a16:creationId xmlns:a16="http://schemas.microsoft.com/office/drawing/2014/main" id="{4ADAC6FE-2252-423E-9E6D-AD7E497C1EF3}"/>
              </a:ext>
            </a:extLst>
          </p:cNvPr>
          <p:cNvSpPr/>
          <p:nvPr/>
        </p:nvSpPr>
        <p:spPr>
          <a:xfrm>
            <a:off x="241774" y="1367356"/>
            <a:ext cx="1630680" cy="1665404"/>
          </a:xfrm>
          <a:prstGeom prst="roundRect">
            <a:avLst/>
          </a:prstGeom>
          <a:ln w="38100">
            <a:solidFill>
              <a:srgbClr val="2D3880"/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教師與學生工作坊</a:t>
            </a:r>
            <a:endParaRPr lang="en-US" altLang="zh-TW" sz="20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endParaRPr lang="en-US" altLang="zh-TW" sz="20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en-US" altLang="zh-TW" sz="40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</a:t>
            </a:r>
            <a:r>
              <a:rPr lang="zh-TW" altLang="en-US" sz="24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場</a:t>
            </a:r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DEA39E98-D91B-4EB7-A5C8-9F0EC607BE0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52" r="3497"/>
          <a:stretch/>
        </p:blipFill>
        <p:spPr>
          <a:xfrm>
            <a:off x="3977639" y="3108649"/>
            <a:ext cx="3265661" cy="18956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DECA67C6-2A66-4E8A-A478-B4E9AF4C4E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066" y="3109058"/>
            <a:ext cx="2057354" cy="18876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文字方塊 14">
            <a:extLst>
              <a:ext uri="{FF2B5EF4-FFF2-40B4-BE49-F238E27FC236}">
                <a16:creationId xmlns:a16="http://schemas.microsoft.com/office/drawing/2014/main" id="{BEEC55C7-6B2B-4FF3-B918-8595FF3A79C0}"/>
              </a:ext>
            </a:extLst>
          </p:cNvPr>
          <p:cNvSpPr txBox="1"/>
          <p:nvPr/>
        </p:nvSpPr>
        <p:spPr>
          <a:xfrm>
            <a:off x="2483420" y="3619305"/>
            <a:ext cx="128856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TW" altLang="en-US" sz="1200" dirty="0">
                <a:solidFill>
                  <a:srgbClr val="444E8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智創學程學生代表台灣參加第</a:t>
            </a:r>
            <a:r>
              <a:rPr lang="en-US" altLang="zh-TW" sz="1200" dirty="0">
                <a:solidFill>
                  <a:srgbClr val="444E8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16</a:t>
            </a:r>
            <a:r>
              <a:rPr lang="zh-TW" altLang="en-US" sz="1200" dirty="0">
                <a:solidFill>
                  <a:srgbClr val="444E8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屆全球學生創新挑戰賽</a:t>
            </a:r>
            <a:r>
              <a:rPr lang="en-US" altLang="zh-TW" sz="1200" dirty="0">
                <a:solidFill>
                  <a:srgbClr val="444E8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-US" altLang="zh-TW" sz="1200" dirty="0" err="1">
                <a:solidFill>
                  <a:srgbClr val="444E8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gSIC</a:t>
            </a:r>
            <a:r>
              <a:rPr lang="en-US" altLang="zh-TW" sz="1200" dirty="0">
                <a:solidFill>
                  <a:srgbClr val="444E8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2024)</a:t>
            </a:r>
            <a:r>
              <a:rPr lang="zh-TW" altLang="en-US" sz="1200" dirty="0">
                <a:solidFill>
                  <a:srgbClr val="444E8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，榮獲優勝獎</a:t>
            </a:r>
            <a:r>
              <a:rPr lang="en-US" altLang="zh-TW" sz="1200" dirty="0">
                <a:solidFill>
                  <a:srgbClr val="444E8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(Merit Award)</a:t>
            </a:r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6DD0BE6D-862B-4EA9-AAD1-C9E0029F7DBD}"/>
              </a:ext>
            </a:extLst>
          </p:cNvPr>
          <p:cNvSpPr txBox="1"/>
          <p:nvPr/>
        </p:nvSpPr>
        <p:spPr>
          <a:xfrm>
            <a:off x="7328780" y="3803971"/>
            <a:ext cx="11768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TW" altLang="en-US" sz="1200" dirty="0">
                <a:solidFill>
                  <a:srgbClr val="444E8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辦理苗圃初階工作坊，共</a:t>
            </a:r>
            <a:r>
              <a:rPr lang="en-US" altLang="zh-TW" sz="1200" dirty="0">
                <a:solidFill>
                  <a:srgbClr val="444E8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22</a:t>
            </a:r>
            <a:r>
              <a:rPr lang="zh-TW" altLang="en-US" sz="1200" dirty="0">
                <a:solidFill>
                  <a:srgbClr val="444E8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位校內外師生同仁參與，並取得種子教師資格。</a:t>
            </a:r>
            <a:endParaRPr lang="zh-TW" altLang="en-US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407487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6" name="Google Shape;1486;p38"/>
          <p:cNvGrpSpPr/>
          <p:nvPr/>
        </p:nvGrpSpPr>
        <p:grpSpPr>
          <a:xfrm>
            <a:off x="-374387" y="3354325"/>
            <a:ext cx="3922590" cy="2969900"/>
            <a:chOff x="-374387" y="3354325"/>
            <a:chExt cx="3922590" cy="2969900"/>
          </a:xfrm>
        </p:grpSpPr>
        <p:pic>
          <p:nvPicPr>
            <p:cNvPr id="1487" name="Google Shape;1487;p38"/>
            <p:cNvPicPr preferRelativeResize="0"/>
            <p:nvPr/>
          </p:nvPicPr>
          <p:blipFill rotWithShape="1">
            <a:blip r:embed="rId3">
              <a:alphaModFix/>
            </a:blip>
            <a:srcRect l="16960" t="24718" r="7121" b="26177"/>
            <a:stretch/>
          </p:blipFill>
          <p:spPr>
            <a:xfrm>
              <a:off x="-374387" y="3354325"/>
              <a:ext cx="3891276" cy="296990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488" name="Google Shape;1488;p38"/>
            <p:cNvGrpSpPr/>
            <p:nvPr/>
          </p:nvGrpSpPr>
          <p:grpSpPr>
            <a:xfrm>
              <a:off x="1853583" y="4445557"/>
              <a:ext cx="1694620" cy="1360169"/>
              <a:chOff x="7945225" y="4302000"/>
              <a:chExt cx="904666" cy="726121"/>
            </a:xfrm>
          </p:grpSpPr>
          <p:sp>
            <p:nvSpPr>
              <p:cNvPr id="1489" name="Google Shape;1489;p38"/>
              <p:cNvSpPr/>
              <p:nvPr/>
            </p:nvSpPr>
            <p:spPr>
              <a:xfrm>
                <a:off x="8176775" y="4445200"/>
                <a:ext cx="673116" cy="582921"/>
              </a:xfrm>
              <a:custGeom>
                <a:avLst/>
                <a:gdLst/>
                <a:ahLst/>
                <a:cxnLst/>
                <a:rect l="l" t="t" r="r" b="b"/>
                <a:pathLst>
                  <a:path w="51285" h="44413" extrusionOk="0">
                    <a:moveTo>
                      <a:pt x="12814" y="0"/>
                    </a:moveTo>
                    <a:lnTo>
                      <a:pt x="0" y="22199"/>
                    </a:lnTo>
                    <a:lnTo>
                      <a:pt x="12814" y="44413"/>
                    </a:lnTo>
                    <a:lnTo>
                      <a:pt x="38471" y="44413"/>
                    </a:lnTo>
                    <a:lnTo>
                      <a:pt x="51285" y="22199"/>
                    </a:lnTo>
                    <a:lnTo>
                      <a:pt x="3847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22000">
                    <a:schemeClr val="lt1"/>
                  </a:gs>
                  <a:gs pos="45000">
                    <a:srgbClr val="FFFFFF">
                      <a:alpha val="0"/>
                    </a:srgbClr>
                  </a:gs>
                  <a:gs pos="100000">
                    <a:srgbClr val="0C0A9E">
                      <a:alpha val="50196"/>
                    </a:srgbClr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0" name="Google Shape;1490;p38"/>
              <p:cNvSpPr/>
              <p:nvPr/>
            </p:nvSpPr>
            <p:spPr>
              <a:xfrm>
                <a:off x="8164350" y="4302000"/>
                <a:ext cx="480925" cy="416483"/>
              </a:xfrm>
              <a:custGeom>
                <a:avLst/>
                <a:gdLst/>
                <a:ahLst/>
                <a:cxnLst/>
                <a:rect l="l" t="t" r="r" b="b"/>
                <a:pathLst>
                  <a:path w="51285" h="44413" extrusionOk="0">
                    <a:moveTo>
                      <a:pt x="12814" y="0"/>
                    </a:moveTo>
                    <a:lnTo>
                      <a:pt x="0" y="22199"/>
                    </a:lnTo>
                    <a:lnTo>
                      <a:pt x="12814" y="44413"/>
                    </a:lnTo>
                    <a:lnTo>
                      <a:pt x="38471" y="44413"/>
                    </a:lnTo>
                    <a:lnTo>
                      <a:pt x="51285" y="22199"/>
                    </a:lnTo>
                    <a:lnTo>
                      <a:pt x="3847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22000">
                    <a:schemeClr val="lt1"/>
                  </a:gs>
                  <a:gs pos="45000">
                    <a:srgbClr val="FFFFFF">
                      <a:alpha val="0"/>
                    </a:srgbClr>
                  </a:gs>
                  <a:gs pos="100000">
                    <a:srgbClr val="0C0A9E">
                      <a:alpha val="50196"/>
                    </a:srgbClr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1" name="Google Shape;1491;p38"/>
              <p:cNvSpPr/>
              <p:nvPr/>
            </p:nvSpPr>
            <p:spPr>
              <a:xfrm>
                <a:off x="7945225" y="4445200"/>
                <a:ext cx="480925" cy="416483"/>
              </a:xfrm>
              <a:custGeom>
                <a:avLst/>
                <a:gdLst/>
                <a:ahLst/>
                <a:cxnLst/>
                <a:rect l="l" t="t" r="r" b="b"/>
                <a:pathLst>
                  <a:path w="51285" h="44413" extrusionOk="0">
                    <a:moveTo>
                      <a:pt x="12814" y="0"/>
                    </a:moveTo>
                    <a:lnTo>
                      <a:pt x="0" y="22199"/>
                    </a:lnTo>
                    <a:lnTo>
                      <a:pt x="12814" y="44413"/>
                    </a:lnTo>
                    <a:lnTo>
                      <a:pt x="38471" y="44413"/>
                    </a:lnTo>
                    <a:lnTo>
                      <a:pt x="51285" y="22199"/>
                    </a:lnTo>
                    <a:lnTo>
                      <a:pt x="3847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22000">
                    <a:schemeClr val="lt1"/>
                  </a:gs>
                  <a:gs pos="45000">
                    <a:srgbClr val="FFFFFF">
                      <a:alpha val="0"/>
                    </a:srgbClr>
                  </a:gs>
                  <a:gs pos="100000">
                    <a:srgbClr val="0C0A9E">
                      <a:alpha val="50196"/>
                    </a:srgbClr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492" name="Google Shape;1492;p38"/>
          <p:cNvSpPr txBox="1">
            <a:spLocks noGrp="1"/>
          </p:cNvSpPr>
          <p:nvPr>
            <p:ph type="title"/>
          </p:nvPr>
        </p:nvSpPr>
        <p:spPr>
          <a:xfrm>
            <a:off x="720000" y="1392653"/>
            <a:ext cx="5598000" cy="154371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zh-TW" altLang="en-US" sz="54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lacial Indifference"/>
                <a:sym typeface="Glacial Indifference"/>
              </a:rPr>
              <a:t>工學院</a:t>
            </a:r>
            <a:br>
              <a:rPr lang="en-US" altLang="zh-TW" sz="54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lacial Indifference"/>
                <a:sym typeface="Glacial Indifference"/>
              </a:rPr>
            </a:br>
            <a:r>
              <a:rPr lang="zh-TW" altLang="en-US" sz="54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lacial Indifference"/>
                <a:sym typeface="Glacial Indifference"/>
              </a:rPr>
              <a:t>學士學位學程</a:t>
            </a:r>
            <a:endParaRPr sz="54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493" name="Google Shape;1493;p38"/>
          <p:cNvGrpSpPr/>
          <p:nvPr/>
        </p:nvGrpSpPr>
        <p:grpSpPr>
          <a:xfrm>
            <a:off x="6487513" y="-1301175"/>
            <a:ext cx="4268216" cy="6666030"/>
            <a:chOff x="6128138" y="-1301175"/>
            <a:chExt cx="4268216" cy="6666030"/>
          </a:xfrm>
        </p:grpSpPr>
        <p:sp>
          <p:nvSpPr>
            <p:cNvPr id="1494" name="Google Shape;1494;p38"/>
            <p:cNvSpPr/>
            <p:nvPr/>
          </p:nvSpPr>
          <p:spPr>
            <a:xfrm>
              <a:off x="6368175" y="103161"/>
              <a:ext cx="4006263" cy="4749291"/>
            </a:xfrm>
            <a:custGeom>
              <a:avLst/>
              <a:gdLst/>
              <a:ahLst/>
              <a:cxnLst/>
              <a:rect l="l" t="t" r="r" b="b"/>
              <a:pathLst>
                <a:path w="97678" h="115794" extrusionOk="0">
                  <a:moveTo>
                    <a:pt x="97449" y="0"/>
                  </a:moveTo>
                  <a:lnTo>
                    <a:pt x="76805" y="20645"/>
                  </a:lnTo>
                  <a:lnTo>
                    <a:pt x="76744" y="20691"/>
                  </a:lnTo>
                  <a:lnTo>
                    <a:pt x="76744" y="35927"/>
                  </a:lnTo>
                  <a:lnTo>
                    <a:pt x="63107" y="49563"/>
                  </a:lnTo>
                  <a:lnTo>
                    <a:pt x="63077" y="49608"/>
                  </a:lnTo>
                  <a:lnTo>
                    <a:pt x="63077" y="56571"/>
                  </a:lnTo>
                  <a:lnTo>
                    <a:pt x="61005" y="58659"/>
                  </a:lnTo>
                  <a:lnTo>
                    <a:pt x="61005" y="62407"/>
                  </a:lnTo>
                  <a:lnTo>
                    <a:pt x="52473" y="70939"/>
                  </a:lnTo>
                  <a:lnTo>
                    <a:pt x="52412" y="70969"/>
                  </a:lnTo>
                  <a:lnTo>
                    <a:pt x="52412" y="78541"/>
                  </a:lnTo>
                  <a:lnTo>
                    <a:pt x="46912" y="84057"/>
                  </a:lnTo>
                  <a:lnTo>
                    <a:pt x="46912" y="89633"/>
                  </a:lnTo>
                  <a:lnTo>
                    <a:pt x="33123" y="103406"/>
                  </a:lnTo>
                  <a:lnTo>
                    <a:pt x="12174" y="103406"/>
                  </a:lnTo>
                  <a:lnTo>
                    <a:pt x="0" y="115565"/>
                  </a:lnTo>
                  <a:lnTo>
                    <a:pt x="229" y="115793"/>
                  </a:lnTo>
                  <a:lnTo>
                    <a:pt x="12280" y="103711"/>
                  </a:lnTo>
                  <a:lnTo>
                    <a:pt x="33245" y="103711"/>
                  </a:lnTo>
                  <a:lnTo>
                    <a:pt x="47155" y="89801"/>
                  </a:lnTo>
                  <a:lnTo>
                    <a:pt x="47216" y="89770"/>
                  </a:lnTo>
                  <a:lnTo>
                    <a:pt x="47216" y="84179"/>
                  </a:lnTo>
                  <a:lnTo>
                    <a:pt x="52732" y="78663"/>
                  </a:lnTo>
                  <a:lnTo>
                    <a:pt x="52732" y="71106"/>
                  </a:lnTo>
                  <a:lnTo>
                    <a:pt x="61264" y="62574"/>
                  </a:lnTo>
                  <a:lnTo>
                    <a:pt x="61310" y="62513"/>
                  </a:lnTo>
                  <a:lnTo>
                    <a:pt x="61310" y="58780"/>
                  </a:lnTo>
                  <a:lnTo>
                    <a:pt x="63382" y="56708"/>
                  </a:lnTo>
                  <a:lnTo>
                    <a:pt x="63382" y="49730"/>
                  </a:lnTo>
                  <a:lnTo>
                    <a:pt x="77018" y="36109"/>
                  </a:lnTo>
                  <a:lnTo>
                    <a:pt x="77048" y="36064"/>
                  </a:lnTo>
                  <a:lnTo>
                    <a:pt x="77048" y="20828"/>
                  </a:lnTo>
                  <a:lnTo>
                    <a:pt x="97678" y="198"/>
                  </a:lnTo>
                  <a:lnTo>
                    <a:pt x="97449" y="0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38"/>
            <p:cNvSpPr/>
            <p:nvPr/>
          </p:nvSpPr>
          <p:spPr>
            <a:xfrm>
              <a:off x="6711143" y="81300"/>
              <a:ext cx="2925190" cy="3057668"/>
            </a:xfrm>
            <a:custGeom>
              <a:avLst/>
              <a:gdLst/>
              <a:ahLst/>
              <a:cxnLst/>
              <a:rect l="l" t="t" r="r" b="b"/>
              <a:pathLst>
                <a:path w="71320" h="74550" extrusionOk="0">
                  <a:moveTo>
                    <a:pt x="71091" y="0"/>
                  </a:moveTo>
                  <a:lnTo>
                    <a:pt x="59679" y="11397"/>
                  </a:lnTo>
                  <a:lnTo>
                    <a:pt x="54895" y="11397"/>
                  </a:lnTo>
                  <a:lnTo>
                    <a:pt x="41015" y="25307"/>
                  </a:lnTo>
                  <a:lnTo>
                    <a:pt x="40954" y="25337"/>
                  </a:lnTo>
                  <a:lnTo>
                    <a:pt x="40954" y="42325"/>
                  </a:lnTo>
                  <a:lnTo>
                    <a:pt x="31767" y="51528"/>
                  </a:lnTo>
                  <a:lnTo>
                    <a:pt x="31721" y="51574"/>
                  </a:lnTo>
                  <a:lnTo>
                    <a:pt x="31721" y="59237"/>
                  </a:lnTo>
                  <a:lnTo>
                    <a:pt x="22824" y="68135"/>
                  </a:lnTo>
                  <a:lnTo>
                    <a:pt x="6186" y="68135"/>
                  </a:lnTo>
                  <a:lnTo>
                    <a:pt x="0" y="74321"/>
                  </a:lnTo>
                  <a:lnTo>
                    <a:pt x="229" y="74549"/>
                  </a:lnTo>
                  <a:lnTo>
                    <a:pt x="6323" y="68455"/>
                  </a:lnTo>
                  <a:lnTo>
                    <a:pt x="22945" y="68455"/>
                  </a:lnTo>
                  <a:lnTo>
                    <a:pt x="31980" y="59420"/>
                  </a:lnTo>
                  <a:lnTo>
                    <a:pt x="32026" y="59374"/>
                  </a:lnTo>
                  <a:lnTo>
                    <a:pt x="32026" y="51695"/>
                  </a:lnTo>
                  <a:lnTo>
                    <a:pt x="41229" y="42508"/>
                  </a:lnTo>
                  <a:lnTo>
                    <a:pt x="41259" y="42463"/>
                  </a:lnTo>
                  <a:lnTo>
                    <a:pt x="41259" y="25475"/>
                  </a:lnTo>
                  <a:lnTo>
                    <a:pt x="55032" y="11732"/>
                  </a:lnTo>
                  <a:lnTo>
                    <a:pt x="59786" y="11732"/>
                  </a:lnTo>
                  <a:lnTo>
                    <a:pt x="71320" y="213"/>
                  </a:lnTo>
                  <a:lnTo>
                    <a:pt x="71091" y="0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38"/>
            <p:cNvSpPr/>
            <p:nvPr/>
          </p:nvSpPr>
          <p:spPr>
            <a:xfrm>
              <a:off x="7243039" y="245650"/>
              <a:ext cx="3153315" cy="5119205"/>
            </a:xfrm>
            <a:custGeom>
              <a:avLst/>
              <a:gdLst/>
              <a:ahLst/>
              <a:cxnLst/>
              <a:rect l="l" t="t" r="r" b="b"/>
              <a:pathLst>
                <a:path w="76882" h="124813" extrusionOk="0">
                  <a:moveTo>
                    <a:pt x="76668" y="0"/>
                  </a:moveTo>
                  <a:lnTo>
                    <a:pt x="63260" y="13408"/>
                  </a:lnTo>
                  <a:cubicBezTo>
                    <a:pt x="62879" y="13789"/>
                    <a:pt x="62879" y="14398"/>
                    <a:pt x="63260" y="14779"/>
                  </a:cubicBezTo>
                  <a:lnTo>
                    <a:pt x="69857" y="21376"/>
                  </a:lnTo>
                  <a:cubicBezTo>
                    <a:pt x="70116" y="21620"/>
                    <a:pt x="70116" y="22046"/>
                    <a:pt x="69857" y="22305"/>
                  </a:cubicBezTo>
                  <a:lnTo>
                    <a:pt x="46546" y="45616"/>
                  </a:lnTo>
                  <a:cubicBezTo>
                    <a:pt x="46417" y="45738"/>
                    <a:pt x="46245" y="45799"/>
                    <a:pt x="46074" y="45799"/>
                  </a:cubicBezTo>
                  <a:cubicBezTo>
                    <a:pt x="45903" y="45799"/>
                    <a:pt x="45731" y="45738"/>
                    <a:pt x="45602" y="45616"/>
                  </a:cubicBezTo>
                  <a:lnTo>
                    <a:pt x="39020" y="39019"/>
                  </a:lnTo>
                  <a:cubicBezTo>
                    <a:pt x="38822" y="38836"/>
                    <a:pt x="38593" y="38745"/>
                    <a:pt x="38334" y="38745"/>
                  </a:cubicBezTo>
                  <a:cubicBezTo>
                    <a:pt x="38060" y="38745"/>
                    <a:pt x="37831" y="38836"/>
                    <a:pt x="37649" y="39019"/>
                  </a:cubicBezTo>
                  <a:lnTo>
                    <a:pt x="23357" y="53311"/>
                  </a:lnTo>
                  <a:cubicBezTo>
                    <a:pt x="22976" y="53691"/>
                    <a:pt x="22976" y="54301"/>
                    <a:pt x="23357" y="54682"/>
                  </a:cubicBezTo>
                  <a:lnTo>
                    <a:pt x="40833" y="72142"/>
                  </a:lnTo>
                  <a:cubicBezTo>
                    <a:pt x="40939" y="72279"/>
                    <a:pt x="41016" y="72432"/>
                    <a:pt x="41016" y="72614"/>
                  </a:cubicBezTo>
                  <a:cubicBezTo>
                    <a:pt x="41016" y="72812"/>
                    <a:pt x="40955" y="72965"/>
                    <a:pt x="40833" y="73102"/>
                  </a:cubicBezTo>
                  <a:lnTo>
                    <a:pt x="27090" y="86830"/>
                  </a:lnTo>
                  <a:cubicBezTo>
                    <a:pt x="26907" y="87028"/>
                    <a:pt x="26816" y="87256"/>
                    <a:pt x="26816" y="87515"/>
                  </a:cubicBezTo>
                  <a:lnTo>
                    <a:pt x="26816" y="96276"/>
                  </a:lnTo>
                  <a:cubicBezTo>
                    <a:pt x="26816" y="96459"/>
                    <a:pt x="26755" y="96611"/>
                    <a:pt x="26618" y="96748"/>
                  </a:cubicBezTo>
                  <a:lnTo>
                    <a:pt x="13225" y="110140"/>
                  </a:lnTo>
                  <a:cubicBezTo>
                    <a:pt x="13103" y="110270"/>
                    <a:pt x="12940" y="110335"/>
                    <a:pt x="12772" y="110335"/>
                  </a:cubicBezTo>
                  <a:cubicBezTo>
                    <a:pt x="12604" y="110335"/>
                    <a:pt x="12433" y="110270"/>
                    <a:pt x="12296" y="110140"/>
                  </a:cubicBezTo>
                  <a:lnTo>
                    <a:pt x="7618" y="105448"/>
                  </a:lnTo>
                  <a:cubicBezTo>
                    <a:pt x="7428" y="105257"/>
                    <a:pt x="7180" y="105162"/>
                    <a:pt x="6933" y="105162"/>
                  </a:cubicBezTo>
                  <a:cubicBezTo>
                    <a:pt x="6685" y="105162"/>
                    <a:pt x="6438" y="105257"/>
                    <a:pt x="6247" y="105448"/>
                  </a:cubicBezTo>
                  <a:lnTo>
                    <a:pt x="381" y="111314"/>
                  </a:lnTo>
                  <a:cubicBezTo>
                    <a:pt x="1" y="111695"/>
                    <a:pt x="1" y="112304"/>
                    <a:pt x="381" y="112685"/>
                  </a:cubicBezTo>
                  <a:lnTo>
                    <a:pt x="5059" y="117378"/>
                  </a:lnTo>
                  <a:cubicBezTo>
                    <a:pt x="5181" y="117515"/>
                    <a:pt x="5257" y="117667"/>
                    <a:pt x="5257" y="117850"/>
                  </a:cubicBezTo>
                  <a:cubicBezTo>
                    <a:pt x="5257" y="118048"/>
                    <a:pt x="5196" y="118200"/>
                    <a:pt x="5059" y="118322"/>
                  </a:cubicBezTo>
                  <a:lnTo>
                    <a:pt x="3231" y="120150"/>
                  </a:lnTo>
                  <a:cubicBezTo>
                    <a:pt x="2850" y="120531"/>
                    <a:pt x="2850" y="121141"/>
                    <a:pt x="3231" y="121522"/>
                  </a:cubicBezTo>
                  <a:lnTo>
                    <a:pt x="5059" y="123365"/>
                  </a:lnTo>
                  <a:cubicBezTo>
                    <a:pt x="5333" y="123609"/>
                    <a:pt x="5333" y="124020"/>
                    <a:pt x="5059" y="124295"/>
                  </a:cubicBezTo>
                  <a:cubicBezTo>
                    <a:pt x="4914" y="124432"/>
                    <a:pt x="4754" y="124489"/>
                    <a:pt x="4602" y="124489"/>
                  </a:cubicBezTo>
                  <a:cubicBezTo>
                    <a:pt x="4449" y="124489"/>
                    <a:pt x="4305" y="124432"/>
                    <a:pt x="4190" y="124340"/>
                  </a:cubicBezTo>
                  <a:cubicBezTo>
                    <a:pt x="3962" y="124173"/>
                    <a:pt x="3825" y="123838"/>
                    <a:pt x="4038" y="123487"/>
                  </a:cubicBezTo>
                  <a:lnTo>
                    <a:pt x="3764" y="123335"/>
                  </a:lnTo>
                  <a:lnTo>
                    <a:pt x="3764" y="123335"/>
                  </a:lnTo>
                  <a:cubicBezTo>
                    <a:pt x="3459" y="123838"/>
                    <a:pt x="3672" y="124356"/>
                    <a:pt x="3992" y="124599"/>
                  </a:cubicBezTo>
                  <a:cubicBezTo>
                    <a:pt x="4175" y="124736"/>
                    <a:pt x="4373" y="124813"/>
                    <a:pt x="4602" y="124813"/>
                  </a:cubicBezTo>
                  <a:cubicBezTo>
                    <a:pt x="4830" y="124813"/>
                    <a:pt x="5059" y="124736"/>
                    <a:pt x="5272" y="124477"/>
                  </a:cubicBezTo>
                  <a:cubicBezTo>
                    <a:pt x="5455" y="124295"/>
                    <a:pt x="5562" y="124066"/>
                    <a:pt x="5562" y="123792"/>
                  </a:cubicBezTo>
                  <a:cubicBezTo>
                    <a:pt x="5562" y="123533"/>
                    <a:pt x="5455" y="123304"/>
                    <a:pt x="5272" y="123106"/>
                  </a:cubicBezTo>
                  <a:lnTo>
                    <a:pt x="3444" y="121278"/>
                  </a:lnTo>
                  <a:cubicBezTo>
                    <a:pt x="3170" y="121034"/>
                    <a:pt x="3170" y="120623"/>
                    <a:pt x="3444" y="120349"/>
                  </a:cubicBezTo>
                  <a:lnTo>
                    <a:pt x="5272" y="118520"/>
                  </a:lnTo>
                  <a:cubicBezTo>
                    <a:pt x="5455" y="118337"/>
                    <a:pt x="5562" y="118094"/>
                    <a:pt x="5562" y="117835"/>
                  </a:cubicBezTo>
                  <a:cubicBezTo>
                    <a:pt x="5562" y="117576"/>
                    <a:pt x="5455" y="117332"/>
                    <a:pt x="5272" y="117149"/>
                  </a:cubicBezTo>
                  <a:lnTo>
                    <a:pt x="579" y="112456"/>
                  </a:lnTo>
                  <a:cubicBezTo>
                    <a:pt x="320" y="112213"/>
                    <a:pt x="320" y="111801"/>
                    <a:pt x="579" y="111527"/>
                  </a:cubicBezTo>
                  <a:lnTo>
                    <a:pt x="6445" y="105661"/>
                  </a:lnTo>
                  <a:cubicBezTo>
                    <a:pt x="6575" y="105532"/>
                    <a:pt x="6742" y="105467"/>
                    <a:pt x="6912" y="105467"/>
                  </a:cubicBezTo>
                  <a:cubicBezTo>
                    <a:pt x="7081" y="105467"/>
                    <a:pt x="7253" y="105532"/>
                    <a:pt x="7390" y="105661"/>
                  </a:cubicBezTo>
                  <a:lnTo>
                    <a:pt x="12067" y="110354"/>
                  </a:lnTo>
                  <a:cubicBezTo>
                    <a:pt x="12265" y="110537"/>
                    <a:pt x="12494" y="110643"/>
                    <a:pt x="12753" y="110643"/>
                  </a:cubicBezTo>
                  <a:cubicBezTo>
                    <a:pt x="13027" y="110643"/>
                    <a:pt x="13256" y="110537"/>
                    <a:pt x="13439" y="110354"/>
                  </a:cubicBezTo>
                  <a:lnTo>
                    <a:pt x="26831" y="96961"/>
                  </a:lnTo>
                  <a:cubicBezTo>
                    <a:pt x="27014" y="96779"/>
                    <a:pt x="27120" y="96550"/>
                    <a:pt x="27120" y="96276"/>
                  </a:cubicBezTo>
                  <a:lnTo>
                    <a:pt x="27120" y="87469"/>
                  </a:lnTo>
                  <a:cubicBezTo>
                    <a:pt x="27120" y="87287"/>
                    <a:pt x="27166" y="87134"/>
                    <a:pt x="27303" y="86997"/>
                  </a:cubicBezTo>
                  <a:lnTo>
                    <a:pt x="41031" y="73270"/>
                  </a:lnTo>
                  <a:cubicBezTo>
                    <a:pt x="41412" y="72889"/>
                    <a:pt x="41412" y="72279"/>
                    <a:pt x="41031" y="71898"/>
                  </a:cubicBezTo>
                  <a:lnTo>
                    <a:pt x="23571" y="54438"/>
                  </a:lnTo>
                  <a:cubicBezTo>
                    <a:pt x="23312" y="54194"/>
                    <a:pt x="23312" y="53768"/>
                    <a:pt x="23571" y="53509"/>
                  </a:cubicBezTo>
                  <a:lnTo>
                    <a:pt x="37862" y="39217"/>
                  </a:lnTo>
                  <a:cubicBezTo>
                    <a:pt x="37984" y="39095"/>
                    <a:pt x="38155" y="39035"/>
                    <a:pt x="38327" y="39035"/>
                  </a:cubicBezTo>
                  <a:cubicBezTo>
                    <a:pt x="38498" y="39035"/>
                    <a:pt x="38669" y="39095"/>
                    <a:pt x="38791" y="39217"/>
                  </a:cubicBezTo>
                  <a:lnTo>
                    <a:pt x="45373" y="45830"/>
                  </a:lnTo>
                  <a:cubicBezTo>
                    <a:pt x="45571" y="46013"/>
                    <a:pt x="45800" y="46119"/>
                    <a:pt x="46059" y="46119"/>
                  </a:cubicBezTo>
                  <a:cubicBezTo>
                    <a:pt x="46333" y="46119"/>
                    <a:pt x="46562" y="46013"/>
                    <a:pt x="46744" y="45830"/>
                  </a:cubicBezTo>
                  <a:lnTo>
                    <a:pt x="70055" y="22519"/>
                  </a:lnTo>
                  <a:cubicBezTo>
                    <a:pt x="70436" y="22138"/>
                    <a:pt x="70436" y="21528"/>
                    <a:pt x="70055" y="21148"/>
                  </a:cubicBezTo>
                  <a:lnTo>
                    <a:pt x="63473" y="14550"/>
                  </a:lnTo>
                  <a:cubicBezTo>
                    <a:pt x="63199" y="14307"/>
                    <a:pt x="63199" y="13895"/>
                    <a:pt x="63473" y="13621"/>
                  </a:cubicBezTo>
                  <a:lnTo>
                    <a:pt x="76881" y="213"/>
                  </a:lnTo>
                  <a:lnTo>
                    <a:pt x="76668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78000">
                  <a:schemeClr val="lt1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38"/>
            <p:cNvSpPr/>
            <p:nvPr/>
          </p:nvSpPr>
          <p:spPr>
            <a:xfrm>
              <a:off x="6875804" y="622450"/>
              <a:ext cx="1860443" cy="4595326"/>
            </a:xfrm>
            <a:custGeom>
              <a:avLst/>
              <a:gdLst/>
              <a:ahLst/>
              <a:cxnLst/>
              <a:rect l="l" t="t" r="r" b="b"/>
              <a:pathLst>
                <a:path w="23937" h="56267" extrusionOk="0">
                  <a:moveTo>
                    <a:pt x="12997" y="1"/>
                  </a:moveTo>
                  <a:lnTo>
                    <a:pt x="12784" y="214"/>
                  </a:lnTo>
                  <a:lnTo>
                    <a:pt x="23098" y="10513"/>
                  </a:lnTo>
                  <a:cubicBezTo>
                    <a:pt x="23434" y="10864"/>
                    <a:pt x="23632" y="11321"/>
                    <a:pt x="23632" y="11808"/>
                  </a:cubicBezTo>
                  <a:cubicBezTo>
                    <a:pt x="23632" y="12311"/>
                    <a:pt x="23434" y="12768"/>
                    <a:pt x="23098" y="13104"/>
                  </a:cubicBezTo>
                  <a:lnTo>
                    <a:pt x="21925" y="14261"/>
                  </a:lnTo>
                  <a:cubicBezTo>
                    <a:pt x="21575" y="14627"/>
                    <a:pt x="21110" y="14810"/>
                    <a:pt x="20642" y="14810"/>
                  </a:cubicBezTo>
                  <a:cubicBezTo>
                    <a:pt x="20173" y="14810"/>
                    <a:pt x="19701" y="14627"/>
                    <a:pt x="19335" y="14261"/>
                  </a:cubicBezTo>
                  <a:lnTo>
                    <a:pt x="16958" y="11885"/>
                  </a:lnTo>
                  <a:cubicBezTo>
                    <a:pt x="16547" y="11489"/>
                    <a:pt x="16029" y="11260"/>
                    <a:pt x="15435" y="11260"/>
                  </a:cubicBezTo>
                  <a:cubicBezTo>
                    <a:pt x="14841" y="11260"/>
                    <a:pt x="14307" y="11489"/>
                    <a:pt x="13911" y="11885"/>
                  </a:cubicBezTo>
                  <a:lnTo>
                    <a:pt x="12525" y="13271"/>
                  </a:lnTo>
                  <a:cubicBezTo>
                    <a:pt x="12129" y="13698"/>
                    <a:pt x="11900" y="14231"/>
                    <a:pt x="11900" y="14795"/>
                  </a:cubicBezTo>
                  <a:cubicBezTo>
                    <a:pt x="11900" y="15374"/>
                    <a:pt x="12129" y="15922"/>
                    <a:pt x="12525" y="16318"/>
                  </a:cubicBezTo>
                  <a:cubicBezTo>
                    <a:pt x="12860" y="16669"/>
                    <a:pt x="13058" y="17126"/>
                    <a:pt x="13058" y="17629"/>
                  </a:cubicBezTo>
                  <a:cubicBezTo>
                    <a:pt x="13058" y="18116"/>
                    <a:pt x="12860" y="18573"/>
                    <a:pt x="12525" y="18924"/>
                  </a:cubicBezTo>
                  <a:lnTo>
                    <a:pt x="11489" y="19944"/>
                  </a:lnTo>
                  <a:cubicBezTo>
                    <a:pt x="11154" y="20295"/>
                    <a:pt x="10696" y="20478"/>
                    <a:pt x="10209" y="20478"/>
                  </a:cubicBezTo>
                  <a:lnTo>
                    <a:pt x="9569" y="20478"/>
                  </a:lnTo>
                  <a:cubicBezTo>
                    <a:pt x="8990" y="20478"/>
                    <a:pt x="8457" y="20706"/>
                    <a:pt x="8045" y="21102"/>
                  </a:cubicBezTo>
                  <a:lnTo>
                    <a:pt x="3353" y="25810"/>
                  </a:lnTo>
                  <a:cubicBezTo>
                    <a:pt x="2515" y="26648"/>
                    <a:pt x="2515" y="28004"/>
                    <a:pt x="3353" y="28842"/>
                  </a:cubicBezTo>
                  <a:lnTo>
                    <a:pt x="10529" y="36018"/>
                  </a:lnTo>
                  <a:cubicBezTo>
                    <a:pt x="10864" y="36369"/>
                    <a:pt x="11062" y="36826"/>
                    <a:pt x="11062" y="37313"/>
                  </a:cubicBezTo>
                  <a:cubicBezTo>
                    <a:pt x="11062" y="37801"/>
                    <a:pt x="10864" y="38273"/>
                    <a:pt x="10529" y="38608"/>
                  </a:cubicBezTo>
                  <a:lnTo>
                    <a:pt x="8198" y="40940"/>
                  </a:lnTo>
                  <a:cubicBezTo>
                    <a:pt x="7802" y="41351"/>
                    <a:pt x="7573" y="41884"/>
                    <a:pt x="7573" y="42463"/>
                  </a:cubicBezTo>
                  <a:lnTo>
                    <a:pt x="7573" y="47720"/>
                  </a:lnTo>
                  <a:cubicBezTo>
                    <a:pt x="7573" y="48207"/>
                    <a:pt x="7390" y="48664"/>
                    <a:pt x="7040" y="49015"/>
                  </a:cubicBezTo>
                  <a:lnTo>
                    <a:pt x="1" y="56054"/>
                  </a:lnTo>
                  <a:lnTo>
                    <a:pt x="199" y="56267"/>
                  </a:lnTo>
                  <a:lnTo>
                    <a:pt x="7268" y="49274"/>
                  </a:lnTo>
                  <a:cubicBezTo>
                    <a:pt x="7664" y="48862"/>
                    <a:pt x="7893" y="48329"/>
                    <a:pt x="7893" y="47750"/>
                  </a:cubicBezTo>
                  <a:lnTo>
                    <a:pt x="7893" y="42494"/>
                  </a:lnTo>
                  <a:cubicBezTo>
                    <a:pt x="7893" y="42006"/>
                    <a:pt x="8091" y="41549"/>
                    <a:pt x="8426" y="41199"/>
                  </a:cubicBezTo>
                  <a:lnTo>
                    <a:pt x="10757" y="38883"/>
                  </a:lnTo>
                  <a:cubicBezTo>
                    <a:pt x="11154" y="38456"/>
                    <a:pt x="11382" y="37923"/>
                    <a:pt x="11382" y="37359"/>
                  </a:cubicBezTo>
                  <a:cubicBezTo>
                    <a:pt x="11382" y="36765"/>
                    <a:pt x="11154" y="36232"/>
                    <a:pt x="10757" y="35835"/>
                  </a:cubicBezTo>
                  <a:lnTo>
                    <a:pt x="3581" y="28644"/>
                  </a:lnTo>
                  <a:cubicBezTo>
                    <a:pt x="2850" y="27943"/>
                    <a:pt x="2850" y="26785"/>
                    <a:pt x="3581" y="26054"/>
                  </a:cubicBezTo>
                  <a:lnTo>
                    <a:pt x="8274" y="21346"/>
                  </a:lnTo>
                  <a:cubicBezTo>
                    <a:pt x="8624" y="21011"/>
                    <a:pt x="9081" y="20813"/>
                    <a:pt x="9569" y="20813"/>
                  </a:cubicBezTo>
                  <a:lnTo>
                    <a:pt x="10209" y="20813"/>
                  </a:lnTo>
                  <a:cubicBezTo>
                    <a:pt x="10788" y="20813"/>
                    <a:pt x="11321" y="20584"/>
                    <a:pt x="11732" y="20188"/>
                  </a:cubicBezTo>
                  <a:lnTo>
                    <a:pt x="12753" y="19167"/>
                  </a:lnTo>
                  <a:cubicBezTo>
                    <a:pt x="13149" y="18741"/>
                    <a:pt x="13378" y="18208"/>
                    <a:pt x="13378" y="17644"/>
                  </a:cubicBezTo>
                  <a:cubicBezTo>
                    <a:pt x="13378" y="17050"/>
                    <a:pt x="13149" y="16516"/>
                    <a:pt x="12753" y="16120"/>
                  </a:cubicBezTo>
                  <a:cubicBezTo>
                    <a:pt x="12418" y="15770"/>
                    <a:pt x="12220" y="15313"/>
                    <a:pt x="12220" y="14825"/>
                  </a:cubicBezTo>
                  <a:cubicBezTo>
                    <a:pt x="12220" y="14322"/>
                    <a:pt x="12418" y="13865"/>
                    <a:pt x="12753" y="13530"/>
                  </a:cubicBezTo>
                  <a:lnTo>
                    <a:pt x="14140" y="12128"/>
                  </a:lnTo>
                  <a:cubicBezTo>
                    <a:pt x="14490" y="11793"/>
                    <a:pt x="14947" y="11595"/>
                    <a:pt x="15435" y="11595"/>
                  </a:cubicBezTo>
                  <a:cubicBezTo>
                    <a:pt x="15938" y="11595"/>
                    <a:pt x="16395" y="11793"/>
                    <a:pt x="16730" y="12128"/>
                  </a:cubicBezTo>
                  <a:lnTo>
                    <a:pt x="19107" y="14520"/>
                  </a:lnTo>
                  <a:cubicBezTo>
                    <a:pt x="19526" y="14939"/>
                    <a:pt x="20074" y="15149"/>
                    <a:pt x="20623" y="15149"/>
                  </a:cubicBezTo>
                  <a:cubicBezTo>
                    <a:pt x="21171" y="15149"/>
                    <a:pt x="21720" y="14939"/>
                    <a:pt x="22139" y="14520"/>
                  </a:cubicBezTo>
                  <a:lnTo>
                    <a:pt x="23297" y="13347"/>
                  </a:lnTo>
                  <a:cubicBezTo>
                    <a:pt x="23708" y="12936"/>
                    <a:pt x="23936" y="12403"/>
                    <a:pt x="23936" y="11824"/>
                  </a:cubicBezTo>
                  <a:cubicBezTo>
                    <a:pt x="23936" y="11260"/>
                    <a:pt x="23708" y="10711"/>
                    <a:pt x="23297" y="10300"/>
                  </a:cubicBezTo>
                  <a:lnTo>
                    <a:pt x="12997" y="1"/>
                  </a:lnTo>
                  <a:close/>
                </a:path>
              </a:pathLst>
            </a:custGeom>
            <a:gradFill>
              <a:gsLst>
                <a:gs pos="0">
                  <a:srgbClr val="9900FF">
                    <a:alpha val="4666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38"/>
            <p:cNvSpPr/>
            <p:nvPr/>
          </p:nvSpPr>
          <p:spPr>
            <a:xfrm>
              <a:off x="6573850" y="621225"/>
              <a:ext cx="1860443" cy="4595326"/>
            </a:xfrm>
            <a:custGeom>
              <a:avLst/>
              <a:gdLst/>
              <a:ahLst/>
              <a:cxnLst/>
              <a:rect l="l" t="t" r="r" b="b"/>
              <a:pathLst>
                <a:path w="23937" h="56267" extrusionOk="0">
                  <a:moveTo>
                    <a:pt x="12997" y="0"/>
                  </a:moveTo>
                  <a:lnTo>
                    <a:pt x="12784" y="214"/>
                  </a:lnTo>
                  <a:lnTo>
                    <a:pt x="23098" y="10513"/>
                  </a:lnTo>
                  <a:cubicBezTo>
                    <a:pt x="23434" y="10848"/>
                    <a:pt x="23632" y="11305"/>
                    <a:pt x="23632" y="11808"/>
                  </a:cubicBezTo>
                  <a:cubicBezTo>
                    <a:pt x="23632" y="12296"/>
                    <a:pt x="23434" y="12753"/>
                    <a:pt x="23098" y="13103"/>
                  </a:cubicBezTo>
                  <a:lnTo>
                    <a:pt x="21925" y="14261"/>
                  </a:lnTo>
                  <a:cubicBezTo>
                    <a:pt x="21575" y="14627"/>
                    <a:pt x="21110" y="14810"/>
                    <a:pt x="20642" y="14810"/>
                  </a:cubicBezTo>
                  <a:cubicBezTo>
                    <a:pt x="20173" y="14810"/>
                    <a:pt x="19701" y="14627"/>
                    <a:pt x="19335" y="14261"/>
                  </a:cubicBezTo>
                  <a:lnTo>
                    <a:pt x="16958" y="11884"/>
                  </a:lnTo>
                  <a:cubicBezTo>
                    <a:pt x="16547" y="11488"/>
                    <a:pt x="16029" y="11260"/>
                    <a:pt x="15435" y="11260"/>
                  </a:cubicBezTo>
                  <a:cubicBezTo>
                    <a:pt x="14840" y="11260"/>
                    <a:pt x="14307" y="11488"/>
                    <a:pt x="13911" y="11884"/>
                  </a:cubicBezTo>
                  <a:lnTo>
                    <a:pt x="12525" y="13271"/>
                  </a:lnTo>
                  <a:cubicBezTo>
                    <a:pt x="11687" y="14109"/>
                    <a:pt x="11687" y="15465"/>
                    <a:pt x="12525" y="16303"/>
                  </a:cubicBezTo>
                  <a:cubicBezTo>
                    <a:pt x="12860" y="16638"/>
                    <a:pt x="13058" y="17095"/>
                    <a:pt x="13058" y="17598"/>
                  </a:cubicBezTo>
                  <a:cubicBezTo>
                    <a:pt x="13058" y="18085"/>
                    <a:pt x="12860" y="18543"/>
                    <a:pt x="12525" y="18893"/>
                  </a:cubicBezTo>
                  <a:lnTo>
                    <a:pt x="11489" y="19914"/>
                  </a:lnTo>
                  <a:cubicBezTo>
                    <a:pt x="11153" y="20264"/>
                    <a:pt x="10696" y="20447"/>
                    <a:pt x="10193" y="20447"/>
                  </a:cubicBezTo>
                  <a:lnTo>
                    <a:pt x="9569" y="20447"/>
                  </a:lnTo>
                  <a:cubicBezTo>
                    <a:pt x="8975" y="20447"/>
                    <a:pt x="8441" y="20676"/>
                    <a:pt x="8045" y="21087"/>
                  </a:cubicBezTo>
                  <a:lnTo>
                    <a:pt x="3337" y="25780"/>
                  </a:lnTo>
                  <a:cubicBezTo>
                    <a:pt x="2941" y="26206"/>
                    <a:pt x="2713" y="26739"/>
                    <a:pt x="2713" y="27303"/>
                  </a:cubicBezTo>
                  <a:cubicBezTo>
                    <a:pt x="2713" y="27897"/>
                    <a:pt x="2941" y="28431"/>
                    <a:pt x="3337" y="28827"/>
                  </a:cubicBezTo>
                  <a:lnTo>
                    <a:pt x="10529" y="36018"/>
                  </a:lnTo>
                  <a:cubicBezTo>
                    <a:pt x="11245" y="36719"/>
                    <a:pt x="11245" y="37877"/>
                    <a:pt x="10529" y="38608"/>
                  </a:cubicBezTo>
                  <a:lnTo>
                    <a:pt x="8198" y="40924"/>
                  </a:lnTo>
                  <a:cubicBezTo>
                    <a:pt x="7801" y="41351"/>
                    <a:pt x="7573" y="41884"/>
                    <a:pt x="7573" y="42448"/>
                  </a:cubicBezTo>
                  <a:lnTo>
                    <a:pt x="7573" y="47704"/>
                  </a:lnTo>
                  <a:cubicBezTo>
                    <a:pt x="7573" y="48207"/>
                    <a:pt x="7375" y="48664"/>
                    <a:pt x="7040" y="48999"/>
                  </a:cubicBezTo>
                  <a:lnTo>
                    <a:pt x="1" y="56053"/>
                  </a:lnTo>
                  <a:lnTo>
                    <a:pt x="199" y="56267"/>
                  </a:lnTo>
                  <a:lnTo>
                    <a:pt x="7268" y="49212"/>
                  </a:lnTo>
                  <a:cubicBezTo>
                    <a:pt x="7664" y="48801"/>
                    <a:pt x="7893" y="48268"/>
                    <a:pt x="7893" y="47689"/>
                  </a:cubicBezTo>
                  <a:lnTo>
                    <a:pt x="7893" y="42432"/>
                  </a:lnTo>
                  <a:cubicBezTo>
                    <a:pt x="7893" y="41945"/>
                    <a:pt x="8091" y="41473"/>
                    <a:pt x="8426" y="41137"/>
                  </a:cubicBezTo>
                  <a:lnTo>
                    <a:pt x="10757" y="38806"/>
                  </a:lnTo>
                  <a:cubicBezTo>
                    <a:pt x="11595" y="37984"/>
                    <a:pt x="11595" y="36628"/>
                    <a:pt x="10757" y="35790"/>
                  </a:cubicBezTo>
                  <a:lnTo>
                    <a:pt x="3581" y="28598"/>
                  </a:lnTo>
                  <a:cubicBezTo>
                    <a:pt x="3231" y="28263"/>
                    <a:pt x="3048" y="27806"/>
                    <a:pt x="3048" y="27318"/>
                  </a:cubicBezTo>
                  <a:cubicBezTo>
                    <a:pt x="3048" y="26816"/>
                    <a:pt x="3231" y="26359"/>
                    <a:pt x="3581" y="26023"/>
                  </a:cubicBezTo>
                  <a:lnTo>
                    <a:pt x="8274" y="21346"/>
                  </a:lnTo>
                  <a:cubicBezTo>
                    <a:pt x="8624" y="21011"/>
                    <a:pt x="9081" y="20813"/>
                    <a:pt x="9569" y="20813"/>
                  </a:cubicBezTo>
                  <a:lnTo>
                    <a:pt x="10209" y="20813"/>
                  </a:lnTo>
                  <a:cubicBezTo>
                    <a:pt x="10788" y="20813"/>
                    <a:pt x="11321" y="20584"/>
                    <a:pt x="11732" y="20188"/>
                  </a:cubicBezTo>
                  <a:lnTo>
                    <a:pt x="12753" y="19152"/>
                  </a:lnTo>
                  <a:cubicBezTo>
                    <a:pt x="13149" y="18741"/>
                    <a:pt x="13378" y="18207"/>
                    <a:pt x="13378" y="17628"/>
                  </a:cubicBezTo>
                  <a:cubicBezTo>
                    <a:pt x="13378" y="17049"/>
                    <a:pt x="13149" y="16516"/>
                    <a:pt x="12753" y="16105"/>
                  </a:cubicBezTo>
                  <a:cubicBezTo>
                    <a:pt x="12037" y="15404"/>
                    <a:pt x="12037" y="14246"/>
                    <a:pt x="12753" y="13515"/>
                  </a:cubicBezTo>
                  <a:lnTo>
                    <a:pt x="14140" y="12128"/>
                  </a:lnTo>
                  <a:cubicBezTo>
                    <a:pt x="14490" y="11793"/>
                    <a:pt x="14947" y="11595"/>
                    <a:pt x="15435" y="11595"/>
                  </a:cubicBezTo>
                  <a:cubicBezTo>
                    <a:pt x="15937" y="11595"/>
                    <a:pt x="16395" y="11793"/>
                    <a:pt x="16730" y="12128"/>
                  </a:cubicBezTo>
                  <a:lnTo>
                    <a:pt x="19106" y="14505"/>
                  </a:lnTo>
                  <a:cubicBezTo>
                    <a:pt x="19525" y="14924"/>
                    <a:pt x="20074" y="15133"/>
                    <a:pt x="20622" y="15133"/>
                  </a:cubicBezTo>
                  <a:cubicBezTo>
                    <a:pt x="21171" y="15133"/>
                    <a:pt x="21719" y="14924"/>
                    <a:pt x="22138" y="14505"/>
                  </a:cubicBezTo>
                  <a:lnTo>
                    <a:pt x="23296" y="13347"/>
                  </a:lnTo>
                  <a:cubicBezTo>
                    <a:pt x="23708" y="12936"/>
                    <a:pt x="23936" y="12402"/>
                    <a:pt x="23936" y="11823"/>
                  </a:cubicBezTo>
                  <a:cubicBezTo>
                    <a:pt x="23936" y="11229"/>
                    <a:pt x="23708" y="10696"/>
                    <a:pt x="23296" y="10300"/>
                  </a:cubicBezTo>
                  <a:lnTo>
                    <a:pt x="12997" y="0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499" name="Google Shape;1499;p38"/>
            <p:cNvPicPr preferRelativeResize="0"/>
            <p:nvPr/>
          </p:nvPicPr>
          <p:blipFill rotWithShape="1">
            <a:blip r:embed="rId3">
              <a:alphaModFix/>
            </a:blip>
            <a:srcRect l="16960" t="24718" r="7121" b="26177"/>
            <a:stretch/>
          </p:blipFill>
          <p:spPr>
            <a:xfrm>
              <a:off x="6128138" y="-1301175"/>
              <a:ext cx="4198516" cy="320440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500" name="Google Shape;1500;p38"/>
            <p:cNvGrpSpPr/>
            <p:nvPr/>
          </p:nvGrpSpPr>
          <p:grpSpPr>
            <a:xfrm rot="5400000">
              <a:off x="7873341" y="4254316"/>
              <a:ext cx="708100" cy="708500"/>
              <a:chOff x="3678700" y="407275"/>
              <a:chExt cx="708100" cy="708500"/>
            </a:xfrm>
          </p:grpSpPr>
          <p:sp>
            <p:nvSpPr>
              <p:cNvPr id="1501" name="Google Shape;1501;p38"/>
              <p:cNvSpPr/>
              <p:nvPr/>
            </p:nvSpPr>
            <p:spPr>
              <a:xfrm>
                <a:off x="3678700" y="407275"/>
                <a:ext cx="249875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96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96"/>
                    </a:lnTo>
                    <a:lnTo>
                      <a:pt x="9995" y="1403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2" name="Google Shape;1502;p38"/>
              <p:cNvSpPr/>
              <p:nvPr/>
            </p:nvSpPr>
            <p:spPr>
              <a:xfrm>
                <a:off x="3754875" y="483475"/>
                <a:ext cx="249900" cy="249875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5" extrusionOk="0">
                    <a:moveTo>
                      <a:pt x="8593" y="0"/>
                    </a:moveTo>
                    <a:lnTo>
                      <a:pt x="0" y="8593"/>
                    </a:lnTo>
                    <a:lnTo>
                      <a:pt x="1402" y="9995"/>
                    </a:lnTo>
                    <a:lnTo>
                      <a:pt x="9995" y="1402"/>
                    </a:lnTo>
                    <a:lnTo>
                      <a:pt x="8593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3" name="Google Shape;1503;p38"/>
              <p:cNvSpPr/>
              <p:nvPr/>
            </p:nvSpPr>
            <p:spPr>
              <a:xfrm>
                <a:off x="3831425" y="560025"/>
                <a:ext cx="249900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6" extrusionOk="0">
                    <a:moveTo>
                      <a:pt x="8594" y="0"/>
                    </a:moveTo>
                    <a:lnTo>
                      <a:pt x="1" y="8594"/>
                    </a:lnTo>
                    <a:lnTo>
                      <a:pt x="1403" y="9995"/>
                    </a:lnTo>
                    <a:lnTo>
                      <a:pt x="9996" y="1402"/>
                    </a:lnTo>
                    <a:lnTo>
                      <a:pt x="8594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4" name="Google Shape;1504;p38"/>
              <p:cNvSpPr/>
              <p:nvPr/>
            </p:nvSpPr>
            <p:spPr>
              <a:xfrm>
                <a:off x="3907625" y="636575"/>
                <a:ext cx="249875" cy="249525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81" extrusionOk="0">
                    <a:moveTo>
                      <a:pt x="8593" y="1"/>
                    </a:moveTo>
                    <a:lnTo>
                      <a:pt x="0" y="8579"/>
                    </a:lnTo>
                    <a:lnTo>
                      <a:pt x="1402" y="9980"/>
                    </a:lnTo>
                    <a:lnTo>
                      <a:pt x="9995" y="1387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5" name="Google Shape;1505;p38"/>
              <p:cNvSpPr/>
              <p:nvPr/>
            </p:nvSpPr>
            <p:spPr>
              <a:xfrm>
                <a:off x="3984175" y="713150"/>
                <a:ext cx="249900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6" extrusionOk="0">
                    <a:moveTo>
                      <a:pt x="8593" y="0"/>
                    </a:moveTo>
                    <a:lnTo>
                      <a:pt x="0" y="8593"/>
                    </a:lnTo>
                    <a:lnTo>
                      <a:pt x="1402" y="9995"/>
                    </a:lnTo>
                    <a:lnTo>
                      <a:pt x="9995" y="1402"/>
                    </a:lnTo>
                    <a:lnTo>
                      <a:pt x="8593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6" name="Google Shape;1506;p38"/>
              <p:cNvSpPr/>
              <p:nvPr/>
            </p:nvSpPr>
            <p:spPr>
              <a:xfrm>
                <a:off x="4061125" y="789700"/>
                <a:ext cx="249500" cy="249525"/>
              </a:xfrm>
              <a:custGeom>
                <a:avLst/>
                <a:gdLst/>
                <a:ahLst/>
                <a:cxnLst/>
                <a:rect l="l" t="t" r="r" b="b"/>
                <a:pathLst>
                  <a:path w="9980" h="9981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80"/>
                    </a:lnTo>
                    <a:lnTo>
                      <a:pt x="9980" y="1402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7" name="Google Shape;1507;p38"/>
              <p:cNvSpPr/>
              <p:nvPr/>
            </p:nvSpPr>
            <p:spPr>
              <a:xfrm>
                <a:off x="4136925" y="865875"/>
                <a:ext cx="249875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96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96"/>
                    </a:lnTo>
                    <a:lnTo>
                      <a:pt x="9995" y="1403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08" name="Google Shape;1508;p38"/>
            <p:cNvGrpSpPr/>
            <p:nvPr/>
          </p:nvGrpSpPr>
          <p:grpSpPr>
            <a:xfrm rot="5400000">
              <a:off x="8639847" y="3354200"/>
              <a:ext cx="457787" cy="458045"/>
              <a:chOff x="3678700" y="407275"/>
              <a:chExt cx="708100" cy="708500"/>
            </a:xfrm>
          </p:grpSpPr>
          <p:sp>
            <p:nvSpPr>
              <p:cNvPr id="1509" name="Google Shape;1509;p38"/>
              <p:cNvSpPr/>
              <p:nvPr/>
            </p:nvSpPr>
            <p:spPr>
              <a:xfrm>
                <a:off x="3678700" y="407275"/>
                <a:ext cx="249875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96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96"/>
                    </a:lnTo>
                    <a:lnTo>
                      <a:pt x="9995" y="1403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0" name="Google Shape;1510;p38"/>
              <p:cNvSpPr/>
              <p:nvPr/>
            </p:nvSpPr>
            <p:spPr>
              <a:xfrm>
                <a:off x="3754875" y="483475"/>
                <a:ext cx="249900" cy="249875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5" extrusionOk="0">
                    <a:moveTo>
                      <a:pt x="8593" y="0"/>
                    </a:moveTo>
                    <a:lnTo>
                      <a:pt x="0" y="8593"/>
                    </a:lnTo>
                    <a:lnTo>
                      <a:pt x="1402" y="9995"/>
                    </a:lnTo>
                    <a:lnTo>
                      <a:pt x="9995" y="1402"/>
                    </a:lnTo>
                    <a:lnTo>
                      <a:pt x="8593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1" name="Google Shape;1511;p38"/>
              <p:cNvSpPr/>
              <p:nvPr/>
            </p:nvSpPr>
            <p:spPr>
              <a:xfrm>
                <a:off x="3831425" y="560025"/>
                <a:ext cx="249900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6" extrusionOk="0">
                    <a:moveTo>
                      <a:pt x="8594" y="0"/>
                    </a:moveTo>
                    <a:lnTo>
                      <a:pt x="1" y="8594"/>
                    </a:lnTo>
                    <a:lnTo>
                      <a:pt x="1403" y="9995"/>
                    </a:lnTo>
                    <a:lnTo>
                      <a:pt x="9996" y="1402"/>
                    </a:lnTo>
                    <a:lnTo>
                      <a:pt x="8594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2" name="Google Shape;1512;p38"/>
              <p:cNvSpPr/>
              <p:nvPr/>
            </p:nvSpPr>
            <p:spPr>
              <a:xfrm>
                <a:off x="3907625" y="636575"/>
                <a:ext cx="249875" cy="249525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81" extrusionOk="0">
                    <a:moveTo>
                      <a:pt x="8593" y="1"/>
                    </a:moveTo>
                    <a:lnTo>
                      <a:pt x="0" y="8579"/>
                    </a:lnTo>
                    <a:lnTo>
                      <a:pt x="1402" y="9980"/>
                    </a:lnTo>
                    <a:lnTo>
                      <a:pt x="9995" y="1387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3" name="Google Shape;1513;p38"/>
              <p:cNvSpPr/>
              <p:nvPr/>
            </p:nvSpPr>
            <p:spPr>
              <a:xfrm>
                <a:off x="3984175" y="713150"/>
                <a:ext cx="249900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6" extrusionOk="0">
                    <a:moveTo>
                      <a:pt x="8593" y="0"/>
                    </a:moveTo>
                    <a:lnTo>
                      <a:pt x="0" y="8593"/>
                    </a:lnTo>
                    <a:lnTo>
                      <a:pt x="1402" y="9995"/>
                    </a:lnTo>
                    <a:lnTo>
                      <a:pt x="9995" y="1402"/>
                    </a:lnTo>
                    <a:lnTo>
                      <a:pt x="8593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4" name="Google Shape;1514;p38"/>
              <p:cNvSpPr/>
              <p:nvPr/>
            </p:nvSpPr>
            <p:spPr>
              <a:xfrm>
                <a:off x="4061125" y="789700"/>
                <a:ext cx="249500" cy="249525"/>
              </a:xfrm>
              <a:custGeom>
                <a:avLst/>
                <a:gdLst/>
                <a:ahLst/>
                <a:cxnLst/>
                <a:rect l="l" t="t" r="r" b="b"/>
                <a:pathLst>
                  <a:path w="9980" h="9981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80"/>
                    </a:lnTo>
                    <a:lnTo>
                      <a:pt x="9980" y="1402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5" name="Google Shape;1515;p38"/>
              <p:cNvSpPr/>
              <p:nvPr/>
            </p:nvSpPr>
            <p:spPr>
              <a:xfrm>
                <a:off x="4136925" y="865875"/>
                <a:ext cx="249875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96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96"/>
                    </a:lnTo>
                    <a:lnTo>
                      <a:pt x="9995" y="1403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16" name="Google Shape;1516;p38"/>
            <p:cNvGrpSpPr/>
            <p:nvPr/>
          </p:nvGrpSpPr>
          <p:grpSpPr>
            <a:xfrm>
              <a:off x="7787267" y="539497"/>
              <a:ext cx="208184" cy="208184"/>
              <a:chOff x="8356813" y="1074288"/>
              <a:chExt cx="351900" cy="351900"/>
            </a:xfrm>
          </p:grpSpPr>
          <p:sp>
            <p:nvSpPr>
              <p:cNvPr id="1517" name="Google Shape;1517;p38"/>
              <p:cNvSpPr/>
              <p:nvPr/>
            </p:nvSpPr>
            <p:spPr>
              <a:xfrm>
                <a:off x="8356813" y="1074288"/>
                <a:ext cx="351900" cy="351900"/>
              </a:xfrm>
              <a:prstGeom prst="ellipse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8" name="Google Shape;1518;p38"/>
              <p:cNvSpPr/>
              <p:nvPr/>
            </p:nvSpPr>
            <p:spPr>
              <a:xfrm>
                <a:off x="8406497" y="1123972"/>
                <a:ext cx="252600" cy="252600"/>
              </a:xfrm>
              <a:prstGeom prst="ellipse">
                <a:avLst/>
              </a:pr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19" name="Google Shape;1519;p38"/>
            <p:cNvGrpSpPr/>
            <p:nvPr/>
          </p:nvGrpSpPr>
          <p:grpSpPr>
            <a:xfrm>
              <a:off x="7194842" y="2467660"/>
              <a:ext cx="208184" cy="208184"/>
              <a:chOff x="8356813" y="1074288"/>
              <a:chExt cx="351900" cy="351900"/>
            </a:xfrm>
          </p:grpSpPr>
          <p:sp>
            <p:nvSpPr>
              <p:cNvPr id="1520" name="Google Shape;1520;p38"/>
              <p:cNvSpPr/>
              <p:nvPr/>
            </p:nvSpPr>
            <p:spPr>
              <a:xfrm>
                <a:off x="8356813" y="1074288"/>
                <a:ext cx="351900" cy="351900"/>
              </a:xfrm>
              <a:prstGeom prst="ellipse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1" name="Google Shape;1521;p38"/>
              <p:cNvSpPr/>
              <p:nvPr/>
            </p:nvSpPr>
            <p:spPr>
              <a:xfrm>
                <a:off x="8406497" y="1123972"/>
                <a:ext cx="252600" cy="252600"/>
              </a:xfrm>
              <a:prstGeom prst="ellipse">
                <a:avLst/>
              </a:pr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522" name="Google Shape;1522;p38"/>
            <p:cNvSpPr/>
            <p:nvPr/>
          </p:nvSpPr>
          <p:spPr>
            <a:xfrm>
              <a:off x="7095150" y="4164050"/>
              <a:ext cx="147900" cy="147900"/>
            </a:xfrm>
            <a:prstGeom prst="ellipse">
              <a:avLst/>
            </a:pr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23" name="Google Shape;1523;p38"/>
          <p:cNvGrpSpPr/>
          <p:nvPr/>
        </p:nvGrpSpPr>
        <p:grpSpPr>
          <a:xfrm>
            <a:off x="796100" y="3019701"/>
            <a:ext cx="4558967" cy="134100"/>
            <a:chOff x="796100" y="3019701"/>
            <a:chExt cx="4558967" cy="134100"/>
          </a:xfrm>
        </p:grpSpPr>
        <p:sp>
          <p:nvSpPr>
            <p:cNvPr id="1524" name="Google Shape;1524;p38"/>
            <p:cNvSpPr/>
            <p:nvPr/>
          </p:nvSpPr>
          <p:spPr>
            <a:xfrm>
              <a:off x="5220967" y="3019701"/>
              <a:ext cx="134100" cy="134100"/>
            </a:xfrm>
            <a:prstGeom prst="ellipse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525" name="Google Shape;1525;p38"/>
            <p:cNvCxnSpPr/>
            <p:nvPr/>
          </p:nvCxnSpPr>
          <p:spPr>
            <a:xfrm>
              <a:off x="796100" y="3086750"/>
              <a:ext cx="4462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526" name="Google Shape;1526;p38"/>
            <p:cNvSpPr/>
            <p:nvPr/>
          </p:nvSpPr>
          <p:spPr>
            <a:xfrm>
              <a:off x="5251079" y="3049843"/>
              <a:ext cx="73800" cy="738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980367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6">
            <a:extLst>
              <a:ext uri="{FF2B5EF4-FFF2-40B4-BE49-F238E27FC236}">
                <a16:creationId xmlns:a16="http://schemas.microsoft.com/office/drawing/2014/main" id="{14181BD5-216C-4C32-8448-740DC31AF36F}"/>
              </a:ext>
            </a:extLst>
          </p:cNvPr>
          <p:cNvSpPr txBox="1"/>
          <p:nvPr/>
        </p:nvSpPr>
        <p:spPr>
          <a:xfrm>
            <a:off x="7615" y="101408"/>
            <a:ext cx="3314700" cy="55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zh-TW" altLang="en-US" sz="2400" b="1" dirty="0">
                <a:solidFill>
                  <a:srgbClr val="2D388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台灣少子化現況影響</a:t>
            </a:r>
            <a:endParaRPr lang="zh-TW" altLang="en-US" sz="2400" b="1" dirty="0">
              <a:solidFill>
                <a:srgbClr val="2D3880"/>
              </a:solidFill>
              <a:highlight>
                <a:srgbClr val="FFFF00"/>
              </a:highlight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grpSp>
        <p:nvGrpSpPr>
          <p:cNvPr id="70" name="群組 69">
            <a:extLst>
              <a:ext uri="{FF2B5EF4-FFF2-40B4-BE49-F238E27FC236}">
                <a16:creationId xmlns:a16="http://schemas.microsoft.com/office/drawing/2014/main" id="{2BA05FE2-0966-4DAB-96D3-30954BCAA633}"/>
              </a:ext>
            </a:extLst>
          </p:cNvPr>
          <p:cNvGrpSpPr/>
          <p:nvPr/>
        </p:nvGrpSpPr>
        <p:grpSpPr>
          <a:xfrm>
            <a:off x="7614" y="1085850"/>
            <a:ext cx="6349985" cy="3831750"/>
            <a:chOff x="181371" y="2565498"/>
            <a:chExt cx="11621251" cy="6926306"/>
          </a:xfrm>
        </p:grpSpPr>
        <p:grpSp>
          <p:nvGrpSpPr>
            <p:cNvPr id="65" name="群組 64">
              <a:extLst>
                <a:ext uri="{FF2B5EF4-FFF2-40B4-BE49-F238E27FC236}">
                  <a16:creationId xmlns:a16="http://schemas.microsoft.com/office/drawing/2014/main" id="{1247D00A-75DF-403C-928E-5D03DDD04A9C}"/>
                </a:ext>
              </a:extLst>
            </p:cNvPr>
            <p:cNvGrpSpPr/>
            <p:nvPr/>
          </p:nvGrpSpPr>
          <p:grpSpPr>
            <a:xfrm>
              <a:off x="181371" y="2565498"/>
              <a:ext cx="11621251" cy="6926306"/>
              <a:chOff x="609600" y="2552266"/>
              <a:chExt cx="11621251" cy="6926306"/>
            </a:xfrm>
          </p:grpSpPr>
          <p:grpSp>
            <p:nvGrpSpPr>
              <p:cNvPr id="51" name="群組 50">
                <a:extLst>
                  <a:ext uri="{FF2B5EF4-FFF2-40B4-BE49-F238E27FC236}">
                    <a16:creationId xmlns:a16="http://schemas.microsoft.com/office/drawing/2014/main" id="{D41E6884-C077-4C7E-BF7A-4352F3A7BD3F}"/>
                  </a:ext>
                </a:extLst>
              </p:cNvPr>
              <p:cNvGrpSpPr/>
              <p:nvPr/>
            </p:nvGrpSpPr>
            <p:grpSpPr>
              <a:xfrm>
                <a:off x="609600" y="2552266"/>
                <a:ext cx="11430003" cy="6926306"/>
                <a:chOff x="659342" y="1058655"/>
                <a:chExt cx="6126198" cy="3729806"/>
              </a:xfrm>
            </p:grpSpPr>
            <p:pic>
              <p:nvPicPr>
                <p:cNvPr id="53" name="圖片 52">
                  <a:extLst>
                    <a:ext uri="{FF2B5EF4-FFF2-40B4-BE49-F238E27FC236}">
                      <a16:creationId xmlns:a16="http://schemas.microsoft.com/office/drawing/2014/main" id="{43DC6A3A-6D31-43A3-A7C9-502A79617B3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/>
                <a:srcRect l="5992" r="3203" b="1716"/>
                <a:stretch/>
              </p:blipFill>
              <p:spPr>
                <a:xfrm>
                  <a:off x="659342" y="1058655"/>
                  <a:ext cx="6126198" cy="3729806"/>
                </a:xfrm>
                <a:prstGeom prst="rect">
                  <a:avLst/>
                </a:prstGeom>
              </p:spPr>
            </p:pic>
            <p:sp>
              <p:nvSpPr>
                <p:cNvPr id="54" name="矩形 53">
                  <a:extLst>
                    <a:ext uri="{FF2B5EF4-FFF2-40B4-BE49-F238E27FC236}">
                      <a16:creationId xmlns:a16="http://schemas.microsoft.com/office/drawing/2014/main" id="{40B0F9F5-61BA-43E3-93F3-B74D213C987F}"/>
                    </a:ext>
                  </a:extLst>
                </p:cNvPr>
                <p:cNvSpPr/>
                <p:nvPr/>
              </p:nvSpPr>
              <p:spPr>
                <a:xfrm>
                  <a:off x="3999571" y="2810113"/>
                  <a:ext cx="111512" cy="802882"/>
                </a:xfrm>
                <a:prstGeom prst="rect">
                  <a:avLst/>
                </a:prstGeom>
                <a:solidFill>
                  <a:srgbClr val="FFC000"/>
                </a:solidFill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9pPr>
                </a:lstStyle>
                <a:p>
                  <a:pPr algn="ctr"/>
                  <a:endParaRPr lang="zh-TW" altLang="en-US" sz="700" dirty="0"/>
                </a:p>
              </p:txBody>
            </p:sp>
            <p:sp>
              <p:nvSpPr>
                <p:cNvPr id="55" name="矩形 54">
                  <a:extLst>
                    <a:ext uri="{FF2B5EF4-FFF2-40B4-BE49-F238E27FC236}">
                      <a16:creationId xmlns:a16="http://schemas.microsoft.com/office/drawing/2014/main" id="{DC125071-6DD3-4815-AEA9-38F8BC6F8AD5}"/>
                    </a:ext>
                  </a:extLst>
                </p:cNvPr>
                <p:cNvSpPr/>
                <p:nvPr/>
              </p:nvSpPr>
              <p:spPr>
                <a:xfrm>
                  <a:off x="3741488" y="2447897"/>
                  <a:ext cx="111512" cy="1165095"/>
                </a:xfrm>
                <a:prstGeom prst="rect">
                  <a:avLst/>
                </a:prstGeom>
                <a:solidFill>
                  <a:srgbClr val="92D050"/>
                </a:solidFill>
                <a:ln>
                  <a:solidFill>
                    <a:srgbClr val="92D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9pPr>
                </a:lstStyle>
                <a:p>
                  <a:pPr algn="ctr"/>
                  <a:endParaRPr lang="zh-TW" altLang="en-US" sz="700"/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01A7E95-3562-4BC1-9D9F-C6CD8993B628}"/>
                    </a:ext>
                  </a:extLst>
                </p:cNvPr>
                <p:cNvSpPr/>
                <p:nvPr/>
              </p:nvSpPr>
              <p:spPr>
                <a:xfrm>
                  <a:off x="4362239" y="2960849"/>
                  <a:ext cx="111512" cy="648000"/>
                </a:xfrm>
                <a:prstGeom prst="rect">
                  <a:avLst/>
                </a:prstGeom>
                <a:solidFill>
                  <a:srgbClr val="CC33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9pPr>
                </a:lstStyle>
                <a:p>
                  <a:pPr algn="ctr"/>
                  <a:endParaRPr lang="zh-TW" altLang="en-US" sz="700"/>
                </a:p>
              </p:txBody>
            </p:sp>
            <p:sp>
              <p:nvSpPr>
                <p:cNvPr id="57" name="圖說文字: 向下箭號 56">
                  <a:extLst>
                    <a:ext uri="{FF2B5EF4-FFF2-40B4-BE49-F238E27FC236}">
                      <a16:creationId xmlns:a16="http://schemas.microsoft.com/office/drawing/2014/main" id="{7BD7BA71-1F88-4546-9457-082A7AAB8B4A}"/>
                    </a:ext>
                  </a:extLst>
                </p:cNvPr>
                <p:cNvSpPr/>
                <p:nvPr/>
              </p:nvSpPr>
              <p:spPr>
                <a:xfrm>
                  <a:off x="3157907" y="1895004"/>
                  <a:ext cx="1278674" cy="437087"/>
                </a:xfrm>
                <a:prstGeom prst="downArrowCallout">
                  <a:avLst/>
                </a:prstGeom>
                <a:solidFill>
                  <a:srgbClr val="92D050"/>
                </a:solidFill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vert="horz" rtlCol="0" anchor="ctr"/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9pPr>
                </a:lstStyle>
                <a:p>
                  <a:pPr algn="ctr"/>
                  <a:r>
                    <a:rPr lang="zh-TW" altLang="en-US" b="1" dirty="0"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研究所畢業</a:t>
                  </a:r>
                  <a:endParaRPr lang="zh-TW" altLang="en-US" sz="1800" b="1" dirty="0">
                    <a:latin typeface="微軟正黑體" panose="020B0604030504040204" pitchFamily="34" charset="-120"/>
                    <a:ea typeface="微軟正黑體" panose="020B0604030504040204" pitchFamily="34" charset="-120"/>
                  </a:endParaRPr>
                </a:p>
              </p:txBody>
            </p:sp>
            <p:sp>
              <p:nvSpPr>
                <p:cNvPr id="58" name="圖說文字: 向下箭號 57">
                  <a:extLst>
                    <a:ext uri="{FF2B5EF4-FFF2-40B4-BE49-F238E27FC236}">
                      <a16:creationId xmlns:a16="http://schemas.microsoft.com/office/drawing/2014/main" id="{666A5120-F06C-4F17-BDBF-65922F908559}"/>
                    </a:ext>
                  </a:extLst>
                </p:cNvPr>
                <p:cNvSpPr/>
                <p:nvPr/>
              </p:nvSpPr>
              <p:spPr>
                <a:xfrm>
                  <a:off x="3897067" y="2446905"/>
                  <a:ext cx="1081669" cy="446841"/>
                </a:xfrm>
                <a:prstGeom prst="downArrowCallout">
                  <a:avLst/>
                </a:prstGeom>
                <a:solidFill>
                  <a:srgbClr val="C00000"/>
                </a:solidFill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vert="horz" rtlCol="0" anchor="ctr"/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9pPr>
                </a:lstStyle>
                <a:p>
                  <a:pPr algn="ctr"/>
                  <a:r>
                    <a:rPr lang="zh-TW" altLang="en-US" b="1" dirty="0"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大一新生</a:t>
                  </a:r>
                </a:p>
              </p:txBody>
            </p:sp>
            <p:sp>
              <p:nvSpPr>
                <p:cNvPr id="59" name="圖說文字: 向上箭號 58">
                  <a:extLst>
                    <a:ext uri="{FF2B5EF4-FFF2-40B4-BE49-F238E27FC236}">
                      <a16:creationId xmlns:a16="http://schemas.microsoft.com/office/drawing/2014/main" id="{580C35EB-88FF-454D-89A0-B45E6A8CF039}"/>
                    </a:ext>
                  </a:extLst>
                </p:cNvPr>
                <p:cNvSpPr/>
                <p:nvPr/>
              </p:nvSpPr>
              <p:spPr>
                <a:xfrm>
                  <a:off x="3525090" y="3661299"/>
                  <a:ext cx="1068405" cy="437087"/>
                </a:xfrm>
                <a:prstGeom prst="upArrowCallout">
                  <a:avLst/>
                </a:prstGeom>
                <a:solidFill>
                  <a:srgbClr val="FFC000"/>
                </a:solidFill>
                <a:ln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9pPr>
                </a:lstStyle>
                <a:p>
                  <a:pPr algn="ctr"/>
                  <a:r>
                    <a:rPr lang="zh-TW" altLang="en-US" b="1" dirty="0"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大學畢業</a:t>
                  </a:r>
                </a:p>
              </p:txBody>
            </p:sp>
          </p:grpSp>
          <p:sp>
            <p:nvSpPr>
              <p:cNvPr id="64" name="矩形 63">
                <a:extLst>
                  <a:ext uri="{FF2B5EF4-FFF2-40B4-BE49-F238E27FC236}">
                    <a16:creationId xmlns:a16="http://schemas.microsoft.com/office/drawing/2014/main" id="{05A3D13B-597C-450A-A0A7-A3EE044801FA}"/>
                  </a:ext>
                </a:extLst>
              </p:cNvPr>
              <p:cNvSpPr/>
              <p:nvPr/>
            </p:nvSpPr>
            <p:spPr>
              <a:xfrm>
                <a:off x="11353800" y="2552266"/>
                <a:ext cx="877051" cy="45763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700"/>
              </a:p>
            </p:txBody>
          </p:sp>
        </p:grpSp>
        <p:sp>
          <p:nvSpPr>
            <p:cNvPr id="69" name="文字方塊 68">
              <a:extLst>
                <a:ext uri="{FF2B5EF4-FFF2-40B4-BE49-F238E27FC236}">
                  <a16:creationId xmlns:a16="http://schemas.microsoft.com/office/drawing/2014/main" id="{54DE4E5F-402A-4ED8-972C-0D3BDC515D37}"/>
                </a:ext>
              </a:extLst>
            </p:cNvPr>
            <p:cNvSpPr txBox="1"/>
            <p:nvPr/>
          </p:nvSpPr>
          <p:spPr>
            <a:xfrm>
              <a:off x="197413" y="2655816"/>
              <a:ext cx="12926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crosoft JhengHei Light" panose="020B0304030504040204" pitchFamily="34" charset="-120"/>
                  <a:ea typeface="Microsoft JhengHei Light" panose="020B0304030504040204" pitchFamily="34" charset="-120"/>
                </a:rPr>
                <a:t>總計值（人）</a:t>
              </a:r>
            </a:p>
          </p:txBody>
        </p:sp>
      </p:grpSp>
      <p:grpSp>
        <p:nvGrpSpPr>
          <p:cNvPr id="62" name="群組 61">
            <a:extLst>
              <a:ext uri="{FF2B5EF4-FFF2-40B4-BE49-F238E27FC236}">
                <a16:creationId xmlns:a16="http://schemas.microsoft.com/office/drawing/2014/main" id="{74C62CD4-2414-442A-9DEE-ED8687C5B974}"/>
              </a:ext>
            </a:extLst>
          </p:cNvPr>
          <p:cNvGrpSpPr/>
          <p:nvPr/>
        </p:nvGrpSpPr>
        <p:grpSpPr>
          <a:xfrm>
            <a:off x="178866" y="-82038"/>
            <a:ext cx="9726055" cy="5142377"/>
            <a:chOff x="1730243" y="-374534"/>
            <a:chExt cx="19452110" cy="10284754"/>
          </a:xfrm>
        </p:grpSpPr>
        <p:graphicFrame>
          <p:nvGraphicFramePr>
            <p:cNvPr id="8" name="資料庫圖表 7">
              <a:extLst>
                <a:ext uri="{FF2B5EF4-FFF2-40B4-BE49-F238E27FC236}">
                  <a16:creationId xmlns:a16="http://schemas.microsoft.com/office/drawing/2014/main" id="{45A5F8D9-506E-438E-8541-4469E06D23B1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23164747"/>
                </p:ext>
              </p:extLst>
            </p:nvPr>
          </p:nvGraphicFramePr>
          <p:xfrm>
            <a:off x="8196313" y="-374534"/>
            <a:ext cx="12986040" cy="1028475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  <p:pic>
          <p:nvPicPr>
            <p:cNvPr id="5" name="Picture 7">
              <a:extLst>
                <a:ext uri="{FF2B5EF4-FFF2-40B4-BE49-F238E27FC236}">
                  <a16:creationId xmlns:a16="http://schemas.microsoft.com/office/drawing/2014/main" id="{FF32BE52-27CD-4541-9401-DC0C483B608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flipH="1">
              <a:off x="1730243" y="794834"/>
              <a:ext cx="4855964" cy="1466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446424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/>
          <p:nvPr/>
        </p:nvSpPr>
        <p:spPr>
          <a:xfrm>
            <a:off x="151935" y="388926"/>
            <a:ext cx="8039100" cy="9746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040"/>
              </a:lnSpc>
            </a:pPr>
            <a:r>
              <a:rPr lang="zh-TW" altLang="en-US" sz="20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lacial Indifference"/>
                <a:sym typeface="Glacial Indifference"/>
              </a:rPr>
              <a:t>國立</a:t>
            </a:r>
            <a:r>
              <a:rPr lang="zh-TW" altLang="en-US" sz="20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lacial Indifference"/>
                <a:sym typeface="Glacial Indifference"/>
              </a:rPr>
              <a:t>臺灣大學</a:t>
            </a:r>
            <a:r>
              <a:rPr lang="zh-TW" altLang="en-US" sz="20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lacial Indifference"/>
                <a:sym typeface="Glacial Indifference"/>
              </a:rPr>
              <a:t>工學院</a:t>
            </a:r>
            <a:r>
              <a:rPr lang="en-US" altLang="zh-TW" sz="20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lacial Indifference"/>
                <a:sym typeface="Glacial Indifference"/>
              </a:rPr>
              <a:t>-</a:t>
            </a:r>
            <a:r>
              <a:rPr lang="zh-TW" altLang="en-US" sz="20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lacial Indifference"/>
                <a:sym typeface="Glacial Indifference"/>
              </a:rPr>
              <a:t>院學士學位學程</a:t>
            </a:r>
            <a:endParaRPr lang="en-US" altLang="zh-TW" sz="20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Glacial Indifference"/>
              <a:sym typeface="Glacial Indifference"/>
            </a:endParaRPr>
          </a:p>
          <a:p>
            <a:pPr>
              <a:lnSpc>
                <a:spcPct val="150000"/>
              </a:lnSpc>
            </a:pPr>
            <a:r>
              <a:rPr lang="zh-TW" altLang="en-US" sz="20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不限於就讀學系，申請修讀院學士。</a:t>
            </a:r>
            <a:r>
              <a:rPr lang="zh-TW" alt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達到入口有限、出口無限的可能</a:t>
            </a:r>
            <a:endParaRPr lang="en-US" altLang="zh-TW" sz="20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Glacial Indifference"/>
              <a:sym typeface="Glacial Indifference"/>
            </a:endParaRPr>
          </a:p>
          <a:p>
            <a:pPr>
              <a:lnSpc>
                <a:spcPts val="2040"/>
              </a:lnSpc>
            </a:pPr>
            <a:r>
              <a:rPr lang="zh-TW" altLang="en-US" sz="20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lacial Indifference"/>
                <a:sym typeface="Glacial Indifference"/>
              </a:rPr>
              <a:t>應修學分數不得少於</a:t>
            </a:r>
            <a:r>
              <a:rPr lang="en-US" altLang="zh-TW" sz="2000" b="1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lacial Indifference"/>
                <a:sym typeface="Glacial Indifference"/>
              </a:rPr>
              <a:t>128</a:t>
            </a:r>
            <a:r>
              <a:rPr lang="zh-TW" alt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lacial Indifference"/>
                <a:sym typeface="Glacial Indifference"/>
              </a:rPr>
              <a:t>學分</a:t>
            </a:r>
            <a:r>
              <a:rPr lang="zh-TW" altLang="en-US" sz="20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lacial Indifference"/>
                <a:sym typeface="Glacial Indifference"/>
              </a:rPr>
              <a:t>，應修科目如下：</a:t>
            </a:r>
            <a:endParaRPr lang="en-US" sz="2000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Glacial Indifference"/>
              <a:sym typeface="Glacial Indifference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0382DEB-22B8-44E4-9D24-790811BD31E0}"/>
              </a:ext>
            </a:extLst>
          </p:cNvPr>
          <p:cNvSpPr/>
          <p:nvPr/>
        </p:nvSpPr>
        <p:spPr>
          <a:xfrm>
            <a:off x="0" y="4899682"/>
            <a:ext cx="71496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000" b="1" dirty="0">
                <a:latin typeface="Glacial Indifference"/>
                <a:ea typeface="Glacial Indifference"/>
                <a:cs typeface="Glacial Indifference"/>
                <a:sym typeface="Glacial Indifference"/>
              </a:rPr>
              <a:t>詳細課程清單詳見國立臺灣大學工學院院學士學位網站</a:t>
            </a:r>
            <a:r>
              <a:rPr lang="en-US" altLang="zh-TW" sz="1000" b="1" dirty="0">
                <a:latin typeface="Glacial Indifference"/>
                <a:ea typeface="Glacial Indifference"/>
                <a:cs typeface="Glacial Indifference"/>
                <a:sym typeface="Glacial Indifference"/>
              </a:rPr>
              <a:t>: </a:t>
            </a:r>
            <a:r>
              <a:rPr lang="en-US" altLang="zh-TW" sz="1000" b="1" dirty="0">
                <a:latin typeface="Glacial Indifference"/>
                <a:ea typeface="Glacial Indifference"/>
                <a:cs typeface="Glacial Indifference"/>
                <a:sym typeface="Glacial Indifference"/>
                <a:hlinkClick r:id="rId3"/>
              </a:rPr>
              <a:t>https://www.eng.ntu.edu.tw/tc/page.aspx?mid=138</a:t>
            </a:r>
            <a:r>
              <a:rPr lang="zh-TW" altLang="en-US" sz="1000" b="1" dirty="0"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id="{15F8A8BA-AFFF-45D4-8E06-6492954C112C}"/>
              </a:ext>
            </a:extLst>
          </p:cNvPr>
          <p:cNvSpPr txBox="1"/>
          <p:nvPr/>
        </p:nvSpPr>
        <p:spPr>
          <a:xfrm>
            <a:off x="8534401" y="98058"/>
            <a:ext cx="533400" cy="25648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>
              <a:lnSpc>
                <a:spcPts val="2040"/>
              </a:lnSpc>
            </a:pPr>
            <a:r>
              <a:rPr lang="zh-TW" altLang="en-US" sz="1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lacial Indifference"/>
                <a:ea typeface="Glacial Indifference"/>
                <a:cs typeface="Glacial Indifference"/>
                <a:sym typeface="Glacial Indifference"/>
              </a:rPr>
              <a:t>範例</a:t>
            </a:r>
            <a:endParaRPr lang="en-US" sz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A9D21D7C-1546-4A0E-9A2B-62AA44A019E4}"/>
              </a:ext>
            </a:extLst>
          </p:cNvPr>
          <p:cNvSpPr/>
          <p:nvPr/>
        </p:nvSpPr>
        <p:spPr>
          <a:xfrm>
            <a:off x="7248526" y="59002"/>
            <a:ext cx="1295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200" b="1" dirty="0">
                <a:latin typeface="Glacial Indifference"/>
                <a:ea typeface="微軟正黑體" panose="020B0604030504040204" pitchFamily="34" charset="-120"/>
                <a:sym typeface="Glacial Indifference"/>
              </a:rPr>
              <a:t>（</a:t>
            </a:r>
            <a:r>
              <a:rPr lang="zh-TW" altLang="en-US" sz="1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2023年1月版）</a:t>
            </a:r>
            <a:r>
              <a:rPr lang="zh-TW" altLang="en-US" sz="1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</a:p>
        </p:txBody>
      </p:sp>
      <p:grpSp>
        <p:nvGrpSpPr>
          <p:cNvPr id="31" name="群組 30">
            <a:extLst>
              <a:ext uri="{FF2B5EF4-FFF2-40B4-BE49-F238E27FC236}">
                <a16:creationId xmlns:a16="http://schemas.microsoft.com/office/drawing/2014/main" id="{8D236983-48A1-4A10-BA55-24074B070F3B}"/>
              </a:ext>
            </a:extLst>
          </p:cNvPr>
          <p:cNvGrpSpPr/>
          <p:nvPr/>
        </p:nvGrpSpPr>
        <p:grpSpPr>
          <a:xfrm>
            <a:off x="338445" y="1553462"/>
            <a:ext cx="1694534" cy="1520867"/>
            <a:chOff x="152400" y="1634317"/>
            <a:chExt cx="3581401" cy="3581401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5" name="橢圓 4">
              <a:extLst>
                <a:ext uri="{FF2B5EF4-FFF2-40B4-BE49-F238E27FC236}">
                  <a16:creationId xmlns:a16="http://schemas.microsoft.com/office/drawing/2014/main" id="{ECE948EC-F1CD-4F3F-9DF5-E7B342F022B9}"/>
                </a:ext>
              </a:extLst>
            </p:cNvPr>
            <p:cNvSpPr/>
            <p:nvPr/>
          </p:nvSpPr>
          <p:spPr>
            <a:xfrm>
              <a:off x="152400" y="1634317"/>
              <a:ext cx="3581401" cy="3581401"/>
            </a:xfrm>
            <a:prstGeom prst="ellipse">
              <a:avLst/>
            </a:prstGeom>
            <a:solidFill>
              <a:schemeClr val="accent6"/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lacial Indifference Bold"/>
                <a:sym typeface="Glacial Indifference Bold"/>
              </a:endParaRPr>
            </a:p>
          </p:txBody>
        </p:sp>
        <p:sp>
          <p:nvSpPr>
            <p:cNvPr id="27" name="文字方塊 26">
              <a:extLst>
                <a:ext uri="{FF2B5EF4-FFF2-40B4-BE49-F238E27FC236}">
                  <a16:creationId xmlns:a16="http://schemas.microsoft.com/office/drawing/2014/main" id="{E294A552-A103-48DC-9DA2-DE2F289D5DC3}"/>
                </a:ext>
              </a:extLst>
            </p:cNvPr>
            <p:cNvSpPr txBox="1"/>
            <p:nvPr/>
          </p:nvSpPr>
          <p:spPr>
            <a:xfrm>
              <a:off x="294522" y="2072082"/>
              <a:ext cx="3297152" cy="13770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TW" altLang="en-US" sz="1600" b="1" dirty="0">
                  <a:solidFill>
                    <a:srgbClr val="00206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Glacial Indifference Bold"/>
                  <a:sym typeface="Glacial Indifference Bold"/>
                </a:rPr>
                <a:t>共同必修及</a:t>
              </a:r>
              <a:endParaRPr lang="en-US" altLang="zh-TW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lacial Indifference Bold"/>
                <a:sym typeface="Glacial Indifference Bold"/>
              </a:endParaRPr>
            </a:p>
            <a:p>
              <a:pPr algn="ctr"/>
              <a:r>
                <a:rPr lang="zh-TW" altLang="en-US" sz="1600" b="1" dirty="0">
                  <a:solidFill>
                    <a:srgbClr val="00206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Glacial Indifference Bold"/>
                  <a:sym typeface="Glacial Indifference Bold"/>
                </a:rPr>
                <a:t>通識科目</a:t>
              </a:r>
              <a:r>
                <a:rPr lang="en-US" altLang="zh-TW" sz="1600" b="1" dirty="0">
                  <a:solidFill>
                    <a:srgbClr val="00206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Glacial Indifference Bold"/>
                  <a:sym typeface="Glacial Indifference Bold"/>
                </a:rPr>
                <a:t>(</a:t>
              </a:r>
              <a:r>
                <a:rPr lang="zh-TW" altLang="en-US" sz="1600" b="1" dirty="0">
                  <a:solidFill>
                    <a:srgbClr val="00206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Glacial Indifference Bold"/>
                  <a:sym typeface="Glacial Indifference Bold"/>
                </a:rPr>
                <a:t>校訂</a:t>
              </a:r>
              <a:r>
                <a:rPr lang="en-US" altLang="zh-TW" sz="1600" b="1" dirty="0">
                  <a:solidFill>
                    <a:srgbClr val="00206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Glacial Indifference Bold"/>
                  <a:sym typeface="Glacial Indifference Bold"/>
                </a:rPr>
                <a:t>)</a:t>
              </a:r>
            </a:p>
          </p:txBody>
        </p:sp>
        <p:sp>
          <p:nvSpPr>
            <p:cNvPr id="29" name="文字方塊 28">
              <a:extLst>
                <a:ext uri="{FF2B5EF4-FFF2-40B4-BE49-F238E27FC236}">
                  <a16:creationId xmlns:a16="http://schemas.microsoft.com/office/drawing/2014/main" id="{817D0398-711E-4E85-888F-A1B32BDDA2B8}"/>
                </a:ext>
              </a:extLst>
            </p:cNvPr>
            <p:cNvSpPr txBox="1"/>
            <p:nvPr/>
          </p:nvSpPr>
          <p:spPr>
            <a:xfrm>
              <a:off x="638973" y="3353474"/>
              <a:ext cx="2856719" cy="15220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1600" b="1" dirty="0">
                  <a:solidFill>
                    <a:srgbClr val="00206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Glacial Indifference Bold"/>
                  <a:sym typeface="Glacial Indifference Bold"/>
                </a:rPr>
                <a:t>共</a:t>
              </a:r>
              <a:r>
                <a:rPr lang="en-US" altLang="zh-TW" sz="36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  <a:cs typeface="Glacial Indifference Bold"/>
                  <a:sym typeface="Glacial Indifference Bold"/>
                </a:rPr>
                <a:t>24</a:t>
              </a:r>
              <a:r>
                <a:rPr lang="zh-TW" altLang="en-US" sz="1600" b="1" dirty="0">
                  <a:solidFill>
                    <a:srgbClr val="00206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Glacial Indifference Bold"/>
                  <a:sym typeface="Glacial Indifference Bold"/>
                </a:rPr>
                <a:t>學分</a:t>
              </a:r>
              <a:endParaRPr lang="zh-TW" altLang="en-US" sz="1800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32" name="群組 31">
            <a:extLst>
              <a:ext uri="{FF2B5EF4-FFF2-40B4-BE49-F238E27FC236}">
                <a16:creationId xmlns:a16="http://schemas.microsoft.com/office/drawing/2014/main" id="{4371783C-6EFC-4CD9-BAE1-4AF078222AF5}"/>
              </a:ext>
            </a:extLst>
          </p:cNvPr>
          <p:cNvGrpSpPr/>
          <p:nvPr/>
        </p:nvGrpSpPr>
        <p:grpSpPr>
          <a:xfrm>
            <a:off x="1185711" y="3095261"/>
            <a:ext cx="2032539" cy="1824231"/>
            <a:chOff x="1643060" y="4879712"/>
            <a:chExt cx="4295776" cy="4295776"/>
          </a:xfrm>
        </p:grpSpPr>
        <p:sp>
          <p:nvSpPr>
            <p:cNvPr id="18" name="橢圓 17">
              <a:extLst>
                <a:ext uri="{FF2B5EF4-FFF2-40B4-BE49-F238E27FC236}">
                  <a16:creationId xmlns:a16="http://schemas.microsoft.com/office/drawing/2014/main" id="{C6067D37-D7BA-4506-92EB-84B28D1B7D8B}"/>
                </a:ext>
              </a:extLst>
            </p:cNvPr>
            <p:cNvSpPr/>
            <p:nvPr/>
          </p:nvSpPr>
          <p:spPr>
            <a:xfrm>
              <a:off x="1643060" y="4879712"/>
              <a:ext cx="4295776" cy="4295776"/>
            </a:xfrm>
            <a:prstGeom prst="ellipse">
              <a:avLst/>
            </a:prstGeom>
            <a:solidFill>
              <a:schemeClr val="accent6"/>
            </a:solidFill>
            <a:ln w="28575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altLang="zh-TW" sz="7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3" name="文字方塊 22">
              <a:extLst>
                <a:ext uri="{FF2B5EF4-FFF2-40B4-BE49-F238E27FC236}">
                  <a16:creationId xmlns:a16="http://schemas.microsoft.com/office/drawing/2014/main" id="{6A312DF1-52DE-4A28-AD62-E5A59348F742}"/>
                </a:ext>
              </a:extLst>
            </p:cNvPr>
            <p:cNvSpPr txBox="1"/>
            <p:nvPr/>
          </p:nvSpPr>
          <p:spPr>
            <a:xfrm>
              <a:off x="1831126" y="5799410"/>
              <a:ext cx="3805348" cy="15220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TW" altLang="en-US" sz="1800" b="1" dirty="0">
                  <a:solidFill>
                    <a:srgbClr val="00206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學院自訂</a:t>
              </a:r>
              <a:endParaRPr lang="en-US" altLang="zh-TW" sz="18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/>
              <a:r>
                <a:rPr lang="zh-TW" altLang="en-US" sz="1800" b="1" dirty="0">
                  <a:solidFill>
                    <a:srgbClr val="00206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或指定</a:t>
              </a:r>
              <a:r>
                <a:rPr lang="zh-TW" altLang="en-US" sz="1800" b="1" u="sng" dirty="0">
                  <a:solidFill>
                    <a:srgbClr val="00206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選修</a:t>
              </a:r>
              <a:r>
                <a:rPr lang="zh-TW" altLang="en-US" sz="1800" b="1" dirty="0">
                  <a:solidFill>
                    <a:srgbClr val="00206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科目</a:t>
              </a:r>
              <a:endParaRPr lang="en-US" altLang="zh-TW" sz="18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0" name="文字方塊 29">
              <a:extLst>
                <a:ext uri="{FF2B5EF4-FFF2-40B4-BE49-F238E27FC236}">
                  <a16:creationId xmlns:a16="http://schemas.microsoft.com/office/drawing/2014/main" id="{72A4F3D4-A938-489D-8EAA-60DE8C1CBB48}"/>
                </a:ext>
              </a:extLst>
            </p:cNvPr>
            <p:cNvSpPr txBox="1"/>
            <p:nvPr/>
          </p:nvSpPr>
          <p:spPr>
            <a:xfrm>
              <a:off x="2802206" y="7338900"/>
              <a:ext cx="2273993" cy="15220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1600" b="1" dirty="0">
                  <a:solidFill>
                    <a:srgbClr val="00206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共</a:t>
              </a:r>
              <a:r>
                <a:rPr lang="zh-TW" altLang="en-US" sz="3600" b="1" dirty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8</a:t>
              </a:r>
              <a:r>
                <a:rPr lang="zh-TW" altLang="en-US" sz="1600" b="1" dirty="0">
                  <a:solidFill>
                    <a:srgbClr val="00206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學分</a:t>
              </a:r>
              <a:endParaRPr lang="zh-TW" altLang="en-US" sz="1800" dirty="0"/>
            </a:p>
          </p:txBody>
        </p:sp>
      </p:grpSp>
      <p:grpSp>
        <p:nvGrpSpPr>
          <p:cNvPr id="36" name="群組 35">
            <a:extLst>
              <a:ext uri="{FF2B5EF4-FFF2-40B4-BE49-F238E27FC236}">
                <a16:creationId xmlns:a16="http://schemas.microsoft.com/office/drawing/2014/main" id="{A487731E-310D-4463-84D2-F8230C52EA45}"/>
              </a:ext>
            </a:extLst>
          </p:cNvPr>
          <p:cNvGrpSpPr/>
          <p:nvPr/>
        </p:nvGrpSpPr>
        <p:grpSpPr>
          <a:xfrm>
            <a:off x="2872760" y="1613999"/>
            <a:ext cx="2323592" cy="2085455"/>
            <a:chOff x="5033907" y="1634317"/>
            <a:chExt cx="4910917" cy="4910917"/>
          </a:xfrm>
        </p:grpSpPr>
        <p:sp>
          <p:nvSpPr>
            <p:cNvPr id="20" name="橢圓 19">
              <a:extLst>
                <a:ext uri="{FF2B5EF4-FFF2-40B4-BE49-F238E27FC236}">
                  <a16:creationId xmlns:a16="http://schemas.microsoft.com/office/drawing/2014/main" id="{A2F74C50-46D0-48D2-9B9A-30E0A534C4E7}"/>
                </a:ext>
              </a:extLst>
            </p:cNvPr>
            <p:cNvSpPr/>
            <p:nvPr/>
          </p:nvSpPr>
          <p:spPr>
            <a:xfrm>
              <a:off x="5033907" y="1634317"/>
              <a:ext cx="4910917" cy="4910917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rgbClr val="92D050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altLang="zh-TW" sz="12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lacial Indifference Bold"/>
                <a:sym typeface="Glacial Indifference Bold"/>
              </a:endParaRPr>
            </a:p>
          </p:txBody>
        </p:sp>
        <p:sp>
          <p:nvSpPr>
            <p:cNvPr id="24" name="文字方塊 23">
              <a:extLst>
                <a:ext uri="{FF2B5EF4-FFF2-40B4-BE49-F238E27FC236}">
                  <a16:creationId xmlns:a16="http://schemas.microsoft.com/office/drawing/2014/main" id="{35C1C5C1-3503-4BE2-B0E3-03EA36688186}"/>
                </a:ext>
              </a:extLst>
            </p:cNvPr>
            <p:cNvSpPr txBox="1"/>
            <p:nvPr/>
          </p:nvSpPr>
          <p:spPr>
            <a:xfrm>
              <a:off x="5566924" y="2392496"/>
              <a:ext cx="3805348" cy="15220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TW" altLang="en-US" sz="1800" b="1" dirty="0">
                  <a:solidFill>
                    <a:srgbClr val="00206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學院自訂</a:t>
              </a:r>
              <a:endParaRPr lang="en-US" altLang="zh-TW" sz="18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/>
              <a:r>
                <a:rPr lang="zh-TW" altLang="en-US" sz="1800" b="1" dirty="0">
                  <a:solidFill>
                    <a:srgbClr val="00206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或指定</a:t>
              </a:r>
              <a:r>
                <a:rPr lang="zh-TW" altLang="en-US" sz="1800" b="1" u="sng" dirty="0">
                  <a:solidFill>
                    <a:srgbClr val="2D388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Glacial Indifference Bold"/>
                  <a:sym typeface="Glacial Indifference Bold"/>
                </a:rPr>
                <a:t>必修</a:t>
              </a:r>
              <a:r>
                <a:rPr lang="zh-TW" altLang="en-US" sz="1800" b="1" dirty="0">
                  <a:solidFill>
                    <a:srgbClr val="00206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科目</a:t>
              </a:r>
              <a:endParaRPr lang="en-US" altLang="zh-TW" sz="18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3" name="文字方塊 32">
              <a:extLst>
                <a:ext uri="{FF2B5EF4-FFF2-40B4-BE49-F238E27FC236}">
                  <a16:creationId xmlns:a16="http://schemas.microsoft.com/office/drawing/2014/main" id="{617220A6-7F38-49E8-8C05-EAFAB1D1E86A}"/>
                </a:ext>
              </a:extLst>
            </p:cNvPr>
            <p:cNvSpPr txBox="1"/>
            <p:nvPr/>
          </p:nvSpPr>
          <p:spPr>
            <a:xfrm>
              <a:off x="5274098" y="3933319"/>
              <a:ext cx="4513429" cy="15220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1600" b="1" dirty="0">
                  <a:solidFill>
                    <a:srgbClr val="2D388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Glacial Indifference Bold"/>
                  <a:sym typeface="Glacial Indifference Bold"/>
                </a:rPr>
                <a:t>共</a:t>
              </a:r>
              <a:r>
                <a:rPr lang="en-US" altLang="zh-TW" sz="3600" b="1" dirty="0">
                  <a:solidFill>
                    <a:srgbClr val="3399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  <a:cs typeface="Glacial Indifference Bold"/>
                  <a:sym typeface="Glacial Indifference Bold"/>
                </a:rPr>
                <a:t>48−49</a:t>
              </a:r>
              <a:r>
                <a:rPr lang="zh-TW" altLang="en-US" sz="1600" b="1" dirty="0">
                  <a:solidFill>
                    <a:srgbClr val="2D388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Glacial Indifference Bold"/>
                  <a:sym typeface="Glacial Indifference Bold"/>
                </a:rPr>
                <a:t>學分</a:t>
              </a:r>
              <a:endParaRPr lang="zh-TW" altLang="en-US" sz="1800" dirty="0"/>
            </a:p>
          </p:txBody>
        </p:sp>
      </p:grpSp>
      <p:grpSp>
        <p:nvGrpSpPr>
          <p:cNvPr id="37" name="群組 36">
            <a:extLst>
              <a:ext uri="{FF2B5EF4-FFF2-40B4-BE49-F238E27FC236}">
                <a16:creationId xmlns:a16="http://schemas.microsoft.com/office/drawing/2014/main" id="{FE60C05A-C15F-42C6-B256-2B982C5EEBD7}"/>
              </a:ext>
            </a:extLst>
          </p:cNvPr>
          <p:cNvGrpSpPr/>
          <p:nvPr/>
        </p:nvGrpSpPr>
        <p:grpSpPr>
          <a:xfrm>
            <a:off x="5299706" y="1646699"/>
            <a:ext cx="3699788" cy="3320610"/>
            <a:chOff x="10326863" y="1632030"/>
            <a:chExt cx="7819512" cy="7819512"/>
          </a:xfrm>
        </p:grpSpPr>
        <p:grpSp>
          <p:nvGrpSpPr>
            <p:cNvPr id="21" name="群組 20">
              <a:extLst>
                <a:ext uri="{FF2B5EF4-FFF2-40B4-BE49-F238E27FC236}">
                  <a16:creationId xmlns:a16="http://schemas.microsoft.com/office/drawing/2014/main" id="{026D107A-8AF4-467F-9A8F-6211432A7880}"/>
                </a:ext>
              </a:extLst>
            </p:cNvPr>
            <p:cNvGrpSpPr/>
            <p:nvPr/>
          </p:nvGrpSpPr>
          <p:grpSpPr>
            <a:xfrm>
              <a:off x="10326863" y="1632030"/>
              <a:ext cx="7819512" cy="7819512"/>
              <a:chOff x="10287046" y="1820658"/>
              <a:chExt cx="7819512" cy="7819512"/>
            </a:xfrm>
          </p:grpSpPr>
          <p:sp>
            <p:nvSpPr>
              <p:cNvPr id="17" name="橢圓 16">
                <a:extLst>
                  <a:ext uri="{FF2B5EF4-FFF2-40B4-BE49-F238E27FC236}">
                    <a16:creationId xmlns:a16="http://schemas.microsoft.com/office/drawing/2014/main" id="{90F830B6-2ECE-4E09-9C7E-129CB59A76AE}"/>
                  </a:ext>
                </a:extLst>
              </p:cNvPr>
              <p:cNvSpPr/>
              <p:nvPr/>
            </p:nvSpPr>
            <p:spPr>
              <a:xfrm>
                <a:off x="10287046" y="1820658"/>
                <a:ext cx="7819512" cy="7819512"/>
              </a:xfrm>
              <a:prstGeom prst="ellips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76200">
                <a:solidFill>
                  <a:srgbClr val="9D9DE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zh-TW" sz="1600" b="1" dirty="0">
                  <a:solidFill>
                    <a:srgbClr val="2D388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Glacial Indifference Bold"/>
                </a:endParaRPr>
              </a:p>
              <a:p>
                <a:pPr algn="ctr"/>
                <a:endParaRPr lang="en-US" altLang="zh-TW" sz="1600" b="1" dirty="0">
                  <a:solidFill>
                    <a:srgbClr val="2D388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Glacial Indifference Bold"/>
                </a:endParaRPr>
              </a:p>
              <a:p>
                <a:pPr algn="ctr"/>
                <a:endParaRPr lang="en-US" altLang="zh-TW" sz="1600" b="1" dirty="0">
                  <a:solidFill>
                    <a:srgbClr val="2D388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Glacial Indifference Bold"/>
                </a:endParaRPr>
              </a:p>
              <a:p>
                <a:pPr algn="ctr"/>
                <a:endParaRPr lang="en-US" altLang="zh-TW" sz="1600" b="1" dirty="0">
                  <a:solidFill>
                    <a:srgbClr val="2D388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Glacial Indifference Bold"/>
                </a:endParaRPr>
              </a:p>
              <a:p>
                <a:pPr algn="ctr"/>
                <a:endParaRPr lang="en-US" altLang="zh-TW" sz="1600" b="1" dirty="0">
                  <a:solidFill>
                    <a:srgbClr val="2D388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Glacial Indifference Bold"/>
                </a:endParaRPr>
              </a:p>
              <a:p>
                <a:pPr algn="ctr"/>
                <a:endParaRPr lang="en-US" altLang="zh-TW" sz="1600" b="1" dirty="0">
                  <a:solidFill>
                    <a:srgbClr val="2D388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Glacial Indifference Bold"/>
                </a:endParaRPr>
              </a:p>
              <a:p>
                <a:pPr algn="ctr"/>
                <a:endParaRPr lang="en-US" altLang="zh-TW" sz="1600" b="1" dirty="0">
                  <a:solidFill>
                    <a:srgbClr val="2D388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Glacial Indifference Bold"/>
                </a:endParaRPr>
              </a:p>
            </p:txBody>
          </p:sp>
          <p:sp>
            <p:nvSpPr>
              <p:cNvPr id="11" name="文字方塊 10">
                <a:extLst>
                  <a:ext uri="{FF2B5EF4-FFF2-40B4-BE49-F238E27FC236}">
                    <a16:creationId xmlns:a16="http://schemas.microsoft.com/office/drawing/2014/main" id="{3255D07D-40F1-455F-8848-96ED39F03043}"/>
                  </a:ext>
                </a:extLst>
              </p:cNvPr>
              <p:cNvSpPr txBox="1"/>
              <p:nvPr/>
            </p:nvSpPr>
            <p:spPr>
              <a:xfrm>
                <a:off x="10956952" y="4471704"/>
                <a:ext cx="6320834" cy="47472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TW" altLang="en-US" b="1" dirty="0">
                    <a:solidFill>
                      <a:srgbClr val="2D388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sym typeface="Glacial Indifference Bold"/>
                  </a:rPr>
                  <a:t>至少</a:t>
                </a:r>
                <a:r>
                  <a:rPr lang="en-US" altLang="zh-TW" sz="3200" b="1" dirty="0">
                    <a:solidFill>
                      <a:schemeClr val="accent2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軟正黑體" panose="020B0604030504040204" pitchFamily="34" charset="-120"/>
                    <a:ea typeface="微軟正黑體" panose="020B0604030504040204" pitchFamily="34" charset="-120"/>
                    <a:sym typeface="Glacial Indifference Bold"/>
                  </a:rPr>
                  <a:t>48</a:t>
                </a:r>
                <a:r>
                  <a:rPr lang="zh-TW" altLang="en-US" b="1" dirty="0">
                    <a:solidFill>
                      <a:srgbClr val="2D388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sym typeface="Glacial Indifference Bold"/>
                  </a:rPr>
                  <a:t>學分</a:t>
                </a:r>
                <a:endParaRPr lang="en-US" altLang="zh-TW" b="1" dirty="0">
                  <a:solidFill>
                    <a:srgbClr val="2D388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Glacial Indifference Bold"/>
                </a:endParaRPr>
              </a:p>
              <a:p>
                <a:pPr algn="ctr"/>
                <a:r>
                  <a:rPr lang="zh-TW" altLang="en-US" b="1" dirty="0">
                    <a:solidFill>
                      <a:srgbClr val="2D388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sym typeface="Glacial Indifference Bold"/>
                  </a:rPr>
                  <a:t>六大工程主題須選修</a:t>
                </a:r>
                <a:r>
                  <a:rPr lang="en-US" altLang="zh-TW" sz="2400" b="1" dirty="0">
                    <a:solidFill>
                      <a:schemeClr val="accent2">
                        <a:lumMod val="50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sym typeface="Glacial Indifference Bold"/>
                  </a:rPr>
                  <a:t>2-3</a:t>
                </a:r>
                <a:r>
                  <a:rPr lang="zh-TW" altLang="en-US" sz="2400" b="1" dirty="0">
                    <a:solidFill>
                      <a:schemeClr val="accent2">
                        <a:lumMod val="50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sym typeface="Glacial Indifference Bold"/>
                  </a:rPr>
                  <a:t>項</a:t>
                </a:r>
                <a:r>
                  <a:rPr lang="zh-TW" altLang="en-US" b="1" dirty="0">
                    <a:solidFill>
                      <a:srgbClr val="2D388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sym typeface="Glacial Indifference Bold"/>
                  </a:rPr>
                  <a:t>主題</a:t>
                </a:r>
                <a:endParaRPr lang="en-US" altLang="zh-TW" b="1" dirty="0">
                  <a:solidFill>
                    <a:srgbClr val="2D388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Glacial Indifference Bold"/>
                </a:endParaRPr>
              </a:p>
              <a:p>
                <a:pPr algn="ctr"/>
                <a:r>
                  <a:rPr lang="zh-TW" altLang="en-US" b="1" dirty="0">
                    <a:solidFill>
                      <a:srgbClr val="444E8E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sym typeface="Glacial Indifference"/>
                  </a:rPr>
                  <a:t>修讀至少</a:t>
                </a:r>
                <a:r>
                  <a:rPr lang="en-US" altLang="zh-TW" sz="2400" b="1" dirty="0">
                    <a:solidFill>
                      <a:schemeClr val="accent2">
                        <a:lumMod val="50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sym typeface="Glacial Indifference"/>
                  </a:rPr>
                  <a:t>1</a:t>
                </a:r>
                <a:r>
                  <a:rPr lang="zh-TW" altLang="en-US" sz="2400" b="1" dirty="0">
                    <a:solidFill>
                      <a:schemeClr val="accent2">
                        <a:lumMod val="50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sym typeface="Glacial Indifference"/>
                  </a:rPr>
                  <a:t>項</a:t>
                </a:r>
                <a:r>
                  <a:rPr lang="zh-TW" altLang="en-US" b="1" dirty="0">
                    <a:solidFill>
                      <a:srgbClr val="444E8E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sym typeface="Glacial Indifference"/>
                  </a:rPr>
                  <a:t>領域專長</a:t>
                </a:r>
                <a:endParaRPr lang="en-US" altLang="zh-TW" b="1" dirty="0">
                  <a:solidFill>
                    <a:srgbClr val="444E8E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Glacial Indifference"/>
                </a:endParaRPr>
              </a:p>
              <a:p>
                <a:pPr algn="ctr"/>
                <a:r>
                  <a:rPr lang="zh-TW" altLang="en-US" b="1" dirty="0">
                    <a:solidFill>
                      <a:srgbClr val="444E8E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sym typeface="Glacial Indifference"/>
                  </a:rPr>
                  <a:t>修讀至少</a:t>
                </a:r>
                <a:r>
                  <a:rPr lang="en-US" altLang="zh-TW" sz="2400" b="1" dirty="0">
                    <a:solidFill>
                      <a:schemeClr val="accent2">
                        <a:lumMod val="50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sym typeface="Glacial Indifference"/>
                  </a:rPr>
                  <a:t>1</a:t>
                </a:r>
                <a:r>
                  <a:rPr lang="zh-TW" altLang="en-US" sz="2400" b="1" dirty="0">
                    <a:solidFill>
                      <a:schemeClr val="accent2">
                        <a:lumMod val="50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sym typeface="Glacial Indifference"/>
                  </a:rPr>
                  <a:t>項</a:t>
                </a:r>
                <a:r>
                  <a:rPr lang="zh-TW" altLang="en-US" b="1" dirty="0">
                    <a:solidFill>
                      <a:srgbClr val="00206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sym typeface="Glacial Indifference"/>
                  </a:rPr>
                  <a:t>所屬學系</a:t>
                </a:r>
                <a:r>
                  <a:rPr lang="zh-TW" altLang="en-US" b="1" dirty="0">
                    <a:solidFill>
                      <a:srgbClr val="444E8E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sym typeface="Glacial Indifference"/>
                  </a:rPr>
                  <a:t>領域專長</a:t>
                </a:r>
                <a:endParaRPr lang="en-US" altLang="zh-TW" b="1" dirty="0">
                  <a:solidFill>
                    <a:srgbClr val="444E8E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Glacial Indifference"/>
                </a:endParaRPr>
              </a:p>
              <a:p>
                <a:pPr algn="ctr"/>
                <a:endParaRPr lang="en-US" altLang="zh-TW" sz="1600" b="1" dirty="0">
                  <a:solidFill>
                    <a:srgbClr val="444E8E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Glacial Indifference Bold"/>
                </a:endParaRPr>
              </a:p>
              <a:p>
                <a:endParaRPr lang="zh-TW" altLang="en-US" sz="600" dirty="0"/>
              </a:p>
            </p:txBody>
          </p:sp>
        </p:grpSp>
        <p:sp>
          <p:nvSpPr>
            <p:cNvPr id="34" name="文字方塊 33">
              <a:extLst>
                <a:ext uri="{FF2B5EF4-FFF2-40B4-BE49-F238E27FC236}">
                  <a16:creationId xmlns:a16="http://schemas.microsoft.com/office/drawing/2014/main" id="{D73D0CEF-7569-4579-8FCC-02E84341FF31}"/>
                </a:ext>
              </a:extLst>
            </p:cNvPr>
            <p:cNvSpPr txBox="1"/>
            <p:nvPr/>
          </p:nvSpPr>
          <p:spPr>
            <a:xfrm>
              <a:off x="10790918" y="2959636"/>
              <a:ext cx="6732538" cy="15220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TW" altLang="en-US" sz="1800" b="1" dirty="0">
                  <a:solidFill>
                    <a:srgbClr val="C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Glacial Indifference Bold"/>
                </a:rPr>
                <a:t>領域專長</a:t>
              </a:r>
              <a:endParaRPr lang="en-US" altLang="zh-TW" sz="1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Glacial Indifference Bold"/>
              </a:endParaRPr>
            </a:p>
            <a:p>
              <a:pPr algn="ctr"/>
              <a:r>
                <a:rPr lang="zh-TW" altLang="en-US" sz="1800" b="1" dirty="0">
                  <a:solidFill>
                    <a:srgbClr val="2D388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Glacial Indifference Bold"/>
                </a:rPr>
                <a:t>（或學分學程、跨域專長等）</a:t>
              </a:r>
              <a:endParaRPr lang="en-US" altLang="zh-TW" sz="18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Glacial Indifference Bol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30917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5">
            <a:extLst>
              <a:ext uri="{FF2B5EF4-FFF2-40B4-BE49-F238E27FC236}">
                <a16:creationId xmlns:a16="http://schemas.microsoft.com/office/drawing/2014/main" id="{21CAFEF7-875E-4F21-A92E-3283AF3967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1482715"/>
              </p:ext>
            </p:extLst>
          </p:nvPr>
        </p:nvGraphicFramePr>
        <p:xfrm>
          <a:off x="832800" y="836064"/>
          <a:ext cx="7065600" cy="3996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tableStyleId>{736A76FB-87D2-438E-A286-A7BDDD527244}</a:tableStyleId>
              </a:tblPr>
              <a:tblGrid>
                <a:gridCol w="1926742">
                  <a:extLst>
                    <a:ext uri="{9D8B030D-6E8A-4147-A177-3AD203B41FA5}">
                      <a16:colId xmlns:a16="http://schemas.microsoft.com/office/drawing/2014/main" val="2463695540"/>
                    </a:ext>
                  </a:extLst>
                </a:gridCol>
                <a:gridCol w="5138858">
                  <a:extLst>
                    <a:ext uri="{9D8B030D-6E8A-4147-A177-3AD203B41FA5}">
                      <a16:colId xmlns:a16="http://schemas.microsoft.com/office/drawing/2014/main" val="476819691"/>
                    </a:ext>
                  </a:extLst>
                </a:gridCol>
              </a:tblGrid>
              <a:tr h="3996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系所名稱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模組課程名稱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0916921"/>
                  </a:ext>
                </a:extLst>
              </a:tr>
              <a:tr h="399600">
                <a:tc rowSpan="2">
                  <a:txBody>
                    <a:bodyPr/>
                    <a:lstStyle/>
                    <a:p>
                      <a:pPr algn="ctr"/>
                      <a:r>
                        <a:rPr lang="zh-TW" altLang="en-US" sz="1600" b="1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土木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b="1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橋梁檢測與結構安全評估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4748310"/>
                  </a:ext>
                </a:extLst>
              </a:tr>
              <a:tr h="39960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土木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1600" b="1" i="0" u="none" strike="noStrike" cap="none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/>
                          <a:sym typeface="Arial"/>
                        </a:rPr>
                        <a:t>無人機檢測</a:t>
                      </a:r>
                      <a:endParaRPr lang="zh-TW" altLang="en-US" sz="1600" b="1" dirty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2333070"/>
                  </a:ext>
                </a:extLst>
              </a:tr>
              <a:tr h="399600">
                <a:tc rowSpan="2">
                  <a:txBody>
                    <a:bodyPr/>
                    <a:lstStyle/>
                    <a:p>
                      <a:pPr algn="ctr"/>
                      <a:r>
                        <a:rPr lang="zh-TW" altLang="en-US" sz="16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機械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智慧製造跨製程系統整合與製造應用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3627147"/>
                  </a:ext>
                </a:extLst>
              </a:tr>
              <a:tr h="39960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機械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智慧製造整線聯網分析與智能管理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2124614"/>
                  </a:ext>
                </a:extLst>
              </a:tr>
              <a:tr h="399600">
                <a:tc rowSpan="4">
                  <a:txBody>
                    <a:bodyPr/>
                    <a:lstStyle/>
                    <a:p>
                      <a:pPr algn="ctr"/>
                      <a:r>
                        <a:rPr lang="zh-TW" altLang="en-US" sz="1600" b="1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環工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b="1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水資源工程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5231665"/>
                  </a:ext>
                </a:extLst>
              </a:tr>
              <a:tr h="399600">
                <a:tc vMerge="1">
                  <a:txBody>
                    <a:bodyPr/>
                    <a:lstStyle/>
                    <a:p>
                      <a:pPr algn="ctr"/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環工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b="1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空氣污染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5834922"/>
                  </a:ext>
                </a:extLst>
              </a:tr>
              <a:tr h="39960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環工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b="1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環境數據</a:t>
                      </a:r>
                      <a:r>
                        <a:rPr lang="en-US" altLang="zh-TW" sz="1600" b="1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AI</a:t>
                      </a:r>
                      <a:r>
                        <a:rPr lang="zh-TW" altLang="en-US" sz="1600" b="1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應用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0418781"/>
                  </a:ext>
                </a:extLst>
              </a:tr>
              <a:tr h="39960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環工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zh-TW" altLang="en-US" sz="1600" b="1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循環經濟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2227351"/>
                  </a:ext>
                </a:extLst>
              </a:tr>
              <a:tr h="3996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智創學程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人工智慧工程應用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397921"/>
                  </a:ext>
                </a:extLst>
              </a:tr>
            </a:tbl>
          </a:graphicData>
        </a:graphic>
      </p:graphicFrame>
      <p:sp>
        <p:nvSpPr>
          <p:cNvPr id="2" name="文字方塊 1">
            <a:extLst>
              <a:ext uri="{FF2B5EF4-FFF2-40B4-BE49-F238E27FC236}">
                <a16:creationId xmlns:a16="http://schemas.microsoft.com/office/drawing/2014/main" id="{F40F246E-59E3-4D33-9DFD-CAD539AD490D}"/>
              </a:ext>
            </a:extLst>
          </p:cNvPr>
          <p:cNvSpPr txBox="1"/>
          <p:nvPr/>
        </p:nvSpPr>
        <p:spPr>
          <a:xfrm>
            <a:off x="832800" y="311436"/>
            <a:ext cx="3262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工學院各系所模組課程</a:t>
            </a:r>
          </a:p>
        </p:txBody>
      </p:sp>
    </p:spTree>
    <p:extLst>
      <p:ext uri="{BB962C8B-B14F-4D97-AF65-F5344CB8AC3E}">
        <p14:creationId xmlns:p14="http://schemas.microsoft.com/office/powerpoint/2010/main" val="30215466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3BD9FC3C-18DF-4063-8735-C044F25154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096" y="914551"/>
            <a:ext cx="8003808" cy="3948733"/>
          </a:xfrm>
          <a:prstGeom prst="rect">
            <a:avLst/>
          </a:prstGeom>
        </p:spPr>
      </p:pic>
      <p:sp>
        <p:nvSpPr>
          <p:cNvPr id="3" name="TextBox 6">
            <a:extLst>
              <a:ext uri="{FF2B5EF4-FFF2-40B4-BE49-F238E27FC236}">
                <a16:creationId xmlns:a16="http://schemas.microsoft.com/office/drawing/2014/main" id="{61FE1510-B17A-4B9A-85E2-79055E79832F}"/>
              </a:ext>
            </a:extLst>
          </p:cNvPr>
          <p:cNvSpPr txBox="1"/>
          <p:nvPr/>
        </p:nvSpPr>
        <p:spPr>
          <a:xfrm>
            <a:off x="433946" y="142254"/>
            <a:ext cx="7356454" cy="5633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040"/>
              </a:lnSpc>
              <a:spcBef>
                <a:spcPct val="0"/>
              </a:spcBef>
            </a:pPr>
            <a:r>
              <a:rPr lang="zh-TW" altLang="en-US" sz="24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lacial Indifference"/>
                <a:sym typeface="Glacial Indifference"/>
              </a:rPr>
              <a:t>本校院學士學位學程申請期程 </a:t>
            </a:r>
            <a:r>
              <a:rPr lang="en-US" altLang="zh-TW" sz="1800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Glacial Indifference"/>
              </a:rPr>
              <a:t>(</a:t>
            </a:r>
            <a:r>
              <a:rPr lang="zh-TW" altLang="en-US" sz="1800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Wingdings 2" panose="05020102010507070707" pitchFamily="18" charset="2"/>
              </a:rPr>
              <a:t>以</a:t>
            </a:r>
            <a:r>
              <a:rPr lang="en-US" altLang="zh-TW" sz="1800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Wingdings 2" panose="05020102010507070707" pitchFamily="18" charset="2"/>
              </a:rPr>
              <a:t>113</a:t>
            </a:r>
            <a:r>
              <a:rPr lang="zh-TW" altLang="en-US" sz="1800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Wingdings 2" panose="05020102010507070707" pitchFamily="18" charset="2"/>
              </a:rPr>
              <a:t>學年第</a:t>
            </a:r>
            <a:r>
              <a:rPr lang="en-US" altLang="zh-TW" sz="1800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Wingdings 2" panose="05020102010507070707" pitchFamily="18" charset="2"/>
              </a:rPr>
              <a:t>2</a:t>
            </a:r>
            <a:r>
              <a:rPr lang="zh-TW" altLang="en-US" sz="1800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Wingdings 2" panose="05020102010507070707" pitchFamily="18" charset="2"/>
              </a:rPr>
              <a:t>學期為例</a:t>
            </a:r>
            <a:r>
              <a:rPr lang="en-US" altLang="zh-TW" sz="1800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Wingdings 2" panose="05020102010507070707" pitchFamily="18" charset="2"/>
              </a:rPr>
              <a:t>)</a:t>
            </a:r>
            <a:r>
              <a:rPr lang="zh-TW" altLang="en-US" sz="1800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Wingdings 2" panose="05020102010507070707" pitchFamily="18" charset="2"/>
              </a:rPr>
              <a:t>：</a:t>
            </a:r>
            <a:endParaRPr lang="en-US" sz="24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Cormorant Garamond Bold Italics"/>
            </a:endParaRPr>
          </a:p>
        </p:txBody>
      </p:sp>
    </p:spTree>
    <p:extLst>
      <p:ext uri="{BB962C8B-B14F-4D97-AF65-F5344CB8AC3E}">
        <p14:creationId xmlns:p14="http://schemas.microsoft.com/office/powerpoint/2010/main" val="31412504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5" name="Google Shape;1535;p39"/>
          <p:cNvGrpSpPr/>
          <p:nvPr/>
        </p:nvGrpSpPr>
        <p:grpSpPr>
          <a:xfrm>
            <a:off x="-2" y="4132283"/>
            <a:ext cx="2308406" cy="1141122"/>
            <a:chOff x="-2" y="4132283"/>
            <a:chExt cx="2308406" cy="1141122"/>
          </a:xfrm>
        </p:grpSpPr>
        <p:sp>
          <p:nvSpPr>
            <p:cNvPr id="1536" name="Google Shape;1536;p39"/>
            <p:cNvSpPr/>
            <p:nvPr/>
          </p:nvSpPr>
          <p:spPr>
            <a:xfrm rot="5400000">
              <a:off x="663005" y="3628622"/>
              <a:ext cx="981776" cy="2307791"/>
            </a:xfrm>
            <a:custGeom>
              <a:avLst/>
              <a:gdLst/>
              <a:ahLst/>
              <a:cxnLst/>
              <a:rect l="l" t="t" r="r" b="b"/>
              <a:pathLst>
                <a:path w="23937" h="56267" extrusionOk="0">
                  <a:moveTo>
                    <a:pt x="12997" y="1"/>
                  </a:moveTo>
                  <a:lnTo>
                    <a:pt x="12784" y="214"/>
                  </a:lnTo>
                  <a:lnTo>
                    <a:pt x="23098" y="10513"/>
                  </a:lnTo>
                  <a:cubicBezTo>
                    <a:pt x="23434" y="10864"/>
                    <a:pt x="23632" y="11321"/>
                    <a:pt x="23632" y="11808"/>
                  </a:cubicBezTo>
                  <a:cubicBezTo>
                    <a:pt x="23632" y="12311"/>
                    <a:pt x="23434" y="12768"/>
                    <a:pt x="23098" y="13104"/>
                  </a:cubicBezTo>
                  <a:lnTo>
                    <a:pt x="21925" y="14261"/>
                  </a:lnTo>
                  <a:cubicBezTo>
                    <a:pt x="21575" y="14627"/>
                    <a:pt x="21110" y="14810"/>
                    <a:pt x="20642" y="14810"/>
                  </a:cubicBezTo>
                  <a:cubicBezTo>
                    <a:pt x="20173" y="14810"/>
                    <a:pt x="19701" y="14627"/>
                    <a:pt x="19335" y="14261"/>
                  </a:cubicBezTo>
                  <a:lnTo>
                    <a:pt x="16958" y="11885"/>
                  </a:lnTo>
                  <a:cubicBezTo>
                    <a:pt x="16547" y="11489"/>
                    <a:pt x="16029" y="11260"/>
                    <a:pt x="15435" y="11260"/>
                  </a:cubicBezTo>
                  <a:cubicBezTo>
                    <a:pt x="14841" y="11260"/>
                    <a:pt x="14307" y="11489"/>
                    <a:pt x="13911" y="11885"/>
                  </a:cubicBezTo>
                  <a:lnTo>
                    <a:pt x="12525" y="13271"/>
                  </a:lnTo>
                  <a:cubicBezTo>
                    <a:pt x="12129" y="13698"/>
                    <a:pt x="11900" y="14231"/>
                    <a:pt x="11900" y="14795"/>
                  </a:cubicBezTo>
                  <a:cubicBezTo>
                    <a:pt x="11900" y="15374"/>
                    <a:pt x="12129" y="15922"/>
                    <a:pt x="12525" y="16318"/>
                  </a:cubicBezTo>
                  <a:cubicBezTo>
                    <a:pt x="12860" y="16669"/>
                    <a:pt x="13058" y="17126"/>
                    <a:pt x="13058" y="17629"/>
                  </a:cubicBezTo>
                  <a:cubicBezTo>
                    <a:pt x="13058" y="18116"/>
                    <a:pt x="12860" y="18573"/>
                    <a:pt x="12525" y="18924"/>
                  </a:cubicBezTo>
                  <a:lnTo>
                    <a:pt x="11489" y="19944"/>
                  </a:lnTo>
                  <a:cubicBezTo>
                    <a:pt x="11154" y="20295"/>
                    <a:pt x="10696" y="20478"/>
                    <a:pt x="10209" y="20478"/>
                  </a:cubicBezTo>
                  <a:lnTo>
                    <a:pt x="9569" y="20478"/>
                  </a:lnTo>
                  <a:cubicBezTo>
                    <a:pt x="8990" y="20478"/>
                    <a:pt x="8457" y="20706"/>
                    <a:pt x="8045" y="21102"/>
                  </a:cubicBezTo>
                  <a:lnTo>
                    <a:pt x="3353" y="25810"/>
                  </a:lnTo>
                  <a:cubicBezTo>
                    <a:pt x="2515" y="26648"/>
                    <a:pt x="2515" y="28004"/>
                    <a:pt x="3353" y="28842"/>
                  </a:cubicBezTo>
                  <a:lnTo>
                    <a:pt x="10529" y="36018"/>
                  </a:lnTo>
                  <a:cubicBezTo>
                    <a:pt x="10864" y="36369"/>
                    <a:pt x="11062" y="36826"/>
                    <a:pt x="11062" y="37313"/>
                  </a:cubicBezTo>
                  <a:cubicBezTo>
                    <a:pt x="11062" y="37801"/>
                    <a:pt x="10864" y="38273"/>
                    <a:pt x="10529" y="38608"/>
                  </a:cubicBezTo>
                  <a:lnTo>
                    <a:pt x="8198" y="40940"/>
                  </a:lnTo>
                  <a:cubicBezTo>
                    <a:pt x="7802" y="41351"/>
                    <a:pt x="7573" y="41884"/>
                    <a:pt x="7573" y="42463"/>
                  </a:cubicBezTo>
                  <a:lnTo>
                    <a:pt x="7573" y="47720"/>
                  </a:lnTo>
                  <a:cubicBezTo>
                    <a:pt x="7573" y="48207"/>
                    <a:pt x="7390" y="48664"/>
                    <a:pt x="7040" y="49015"/>
                  </a:cubicBezTo>
                  <a:lnTo>
                    <a:pt x="1" y="56054"/>
                  </a:lnTo>
                  <a:lnTo>
                    <a:pt x="199" y="56267"/>
                  </a:lnTo>
                  <a:lnTo>
                    <a:pt x="7268" y="49274"/>
                  </a:lnTo>
                  <a:cubicBezTo>
                    <a:pt x="7664" y="48862"/>
                    <a:pt x="7893" y="48329"/>
                    <a:pt x="7893" y="47750"/>
                  </a:cubicBezTo>
                  <a:lnTo>
                    <a:pt x="7893" y="42494"/>
                  </a:lnTo>
                  <a:cubicBezTo>
                    <a:pt x="7893" y="42006"/>
                    <a:pt x="8091" y="41549"/>
                    <a:pt x="8426" y="41199"/>
                  </a:cubicBezTo>
                  <a:lnTo>
                    <a:pt x="10757" y="38883"/>
                  </a:lnTo>
                  <a:cubicBezTo>
                    <a:pt x="11154" y="38456"/>
                    <a:pt x="11382" y="37923"/>
                    <a:pt x="11382" y="37359"/>
                  </a:cubicBezTo>
                  <a:cubicBezTo>
                    <a:pt x="11382" y="36765"/>
                    <a:pt x="11154" y="36232"/>
                    <a:pt x="10757" y="35835"/>
                  </a:cubicBezTo>
                  <a:lnTo>
                    <a:pt x="3581" y="28644"/>
                  </a:lnTo>
                  <a:cubicBezTo>
                    <a:pt x="2850" y="27943"/>
                    <a:pt x="2850" y="26785"/>
                    <a:pt x="3581" y="26054"/>
                  </a:cubicBezTo>
                  <a:lnTo>
                    <a:pt x="8274" y="21346"/>
                  </a:lnTo>
                  <a:cubicBezTo>
                    <a:pt x="8624" y="21011"/>
                    <a:pt x="9081" y="20813"/>
                    <a:pt x="9569" y="20813"/>
                  </a:cubicBezTo>
                  <a:lnTo>
                    <a:pt x="10209" y="20813"/>
                  </a:lnTo>
                  <a:cubicBezTo>
                    <a:pt x="10788" y="20813"/>
                    <a:pt x="11321" y="20584"/>
                    <a:pt x="11732" y="20188"/>
                  </a:cubicBezTo>
                  <a:lnTo>
                    <a:pt x="12753" y="19167"/>
                  </a:lnTo>
                  <a:cubicBezTo>
                    <a:pt x="13149" y="18741"/>
                    <a:pt x="13378" y="18208"/>
                    <a:pt x="13378" y="17644"/>
                  </a:cubicBezTo>
                  <a:cubicBezTo>
                    <a:pt x="13378" y="17050"/>
                    <a:pt x="13149" y="16516"/>
                    <a:pt x="12753" y="16120"/>
                  </a:cubicBezTo>
                  <a:cubicBezTo>
                    <a:pt x="12418" y="15770"/>
                    <a:pt x="12220" y="15313"/>
                    <a:pt x="12220" y="14825"/>
                  </a:cubicBezTo>
                  <a:cubicBezTo>
                    <a:pt x="12220" y="14322"/>
                    <a:pt x="12418" y="13865"/>
                    <a:pt x="12753" y="13530"/>
                  </a:cubicBezTo>
                  <a:lnTo>
                    <a:pt x="14140" y="12128"/>
                  </a:lnTo>
                  <a:cubicBezTo>
                    <a:pt x="14490" y="11793"/>
                    <a:pt x="14947" y="11595"/>
                    <a:pt x="15435" y="11595"/>
                  </a:cubicBezTo>
                  <a:cubicBezTo>
                    <a:pt x="15938" y="11595"/>
                    <a:pt x="16395" y="11793"/>
                    <a:pt x="16730" y="12128"/>
                  </a:cubicBezTo>
                  <a:lnTo>
                    <a:pt x="19107" y="14520"/>
                  </a:lnTo>
                  <a:cubicBezTo>
                    <a:pt x="19526" y="14939"/>
                    <a:pt x="20074" y="15149"/>
                    <a:pt x="20623" y="15149"/>
                  </a:cubicBezTo>
                  <a:cubicBezTo>
                    <a:pt x="21171" y="15149"/>
                    <a:pt x="21720" y="14939"/>
                    <a:pt x="22139" y="14520"/>
                  </a:cubicBezTo>
                  <a:lnTo>
                    <a:pt x="23297" y="13347"/>
                  </a:lnTo>
                  <a:cubicBezTo>
                    <a:pt x="23708" y="12936"/>
                    <a:pt x="23936" y="12403"/>
                    <a:pt x="23936" y="11824"/>
                  </a:cubicBezTo>
                  <a:cubicBezTo>
                    <a:pt x="23936" y="11260"/>
                    <a:pt x="23708" y="10711"/>
                    <a:pt x="23297" y="10300"/>
                  </a:cubicBezTo>
                  <a:lnTo>
                    <a:pt x="12997" y="1"/>
                  </a:lnTo>
                  <a:close/>
                </a:path>
              </a:pathLst>
            </a:custGeom>
            <a:gradFill>
              <a:gsLst>
                <a:gs pos="0">
                  <a:srgbClr val="9900FF">
                    <a:alpha val="4666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1537;p39"/>
            <p:cNvSpPr/>
            <p:nvPr/>
          </p:nvSpPr>
          <p:spPr>
            <a:xfrm rot="5400000">
              <a:off x="663620" y="3469276"/>
              <a:ext cx="981776" cy="2307791"/>
            </a:xfrm>
            <a:custGeom>
              <a:avLst/>
              <a:gdLst/>
              <a:ahLst/>
              <a:cxnLst/>
              <a:rect l="l" t="t" r="r" b="b"/>
              <a:pathLst>
                <a:path w="23937" h="56267" extrusionOk="0">
                  <a:moveTo>
                    <a:pt x="12997" y="0"/>
                  </a:moveTo>
                  <a:lnTo>
                    <a:pt x="12784" y="214"/>
                  </a:lnTo>
                  <a:lnTo>
                    <a:pt x="23098" y="10513"/>
                  </a:lnTo>
                  <a:cubicBezTo>
                    <a:pt x="23434" y="10848"/>
                    <a:pt x="23632" y="11305"/>
                    <a:pt x="23632" y="11808"/>
                  </a:cubicBezTo>
                  <a:cubicBezTo>
                    <a:pt x="23632" y="12296"/>
                    <a:pt x="23434" y="12753"/>
                    <a:pt x="23098" y="13103"/>
                  </a:cubicBezTo>
                  <a:lnTo>
                    <a:pt x="21925" y="14261"/>
                  </a:lnTo>
                  <a:cubicBezTo>
                    <a:pt x="21575" y="14627"/>
                    <a:pt x="21110" y="14810"/>
                    <a:pt x="20642" y="14810"/>
                  </a:cubicBezTo>
                  <a:cubicBezTo>
                    <a:pt x="20173" y="14810"/>
                    <a:pt x="19701" y="14627"/>
                    <a:pt x="19335" y="14261"/>
                  </a:cubicBezTo>
                  <a:lnTo>
                    <a:pt x="16958" y="11884"/>
                  </a:lnTo>
                  <a:cubicBezTo>
                    <a:pt x="16547" y="11488"/>
                    <a:pt x="16029" y="11260"/>
                    <a:pt x="15435" y="11260"/>
                  </a:cubicBezTo>
                  <a:cubicBezTo>
                    <a:pt x="14840" y="11260"/>
                    <a:pt x="14307" y="11488"/>
                    <a:pt x="13911" y="11884"/>
                  </a:cubicBezTo>
                  <a:lnTo>
                    <a:pt x="12525" y="13271"/>
                  </a:lnTo>
                  <a:cubicBezTo>
                    <a:pt x="11687" y="14109"/>
                    <a:pt x="11687" y="15465"/>
                    <a:pt x="12525" y="16303"/>
                  </a:cubicBezTo>
                  <a:cubicBezTo>
                    <a:pt x="12860" y="16638"/>
                    <a:pt x="13058" y="17095"/>
                    <a:pt x="13058" y="17598"/>
                  </a:cubicBezTo>
                  <a:cubicBezTo>
                    <a:pt x="13058" y="18085"/>
                    <a:pt x="12860" y="18543"/>
                    <a:pt x="12525" y="18893"/>
                  </a:cubicBezTo>
                  <a:lnTo>
                    <a:pt x="11489" y="19914"/>
                  </a:lnTo>
                  <a:cubicBezTo>
                    <a:pt x="11153" y="20264"/>
                    <a:pt x="10696" y="20447"/>
                    <a:pt x="10193" y="20447"/>
                  </a:cubicBezTo>
                  <a:lnTo>
                    <a:pt x="9569" y="20447"/>
                  </a:lnTo>
                  <a:cubicBezTo>
                    <a:pt x="8975" y="20447"/>
                    <a:pt x="8441" y="20676"/>
                    <a:pt x="8045" y="21087"/>
                  </a:cubicBezTo>
                  <a:lnTo>
                    <a:pt x="3337" y="25780"/>
                  </a:lnTo>
                  <a:cubicBezTo>
                    <a:pt x="2941" y="26206"/>
                    <a:pt x="2713" y="26739"/>
                    <a:pt x="2713" y="27303"/>
                  </a:cubicBezTo>
                  <a:cubicBezTo>
                    <a:pt x="2713" y="27897"/>
                    <a:pt x="2941" y="28431"/>
                    <a:pt x="3337" y="28827"/>
                  </a:cubicBezTo>
                  <a:lnTo>
                    <a:pt x="10529" y="36018"/>
                  </a:lnTo>
                  <a:cubicBezTo>
                    <a:pt x="11245" y="36719"/>
                    <a:pt x="11245" y="37877"/>
                    <a:pt x="10529" y="38608"/>
                  </a:cubicBezTo>
                  <a:lnTo>
                    <a:pt x="8198" y="40924"/>
                  </a:lnTo>
                  <a:cubicBezTo>
                    <a:pt x="7801" y="41351"/>
                    <a:pt x="7573" y="41884"/>
                    <a:pt x="7573" y="42448"/>
                  </a:cubicBezTo>
                  <a:lnTo>
                    <a:pt x="7573" y="47704"/>
                  </a:lnTo>
                  <a:cubicBezTo>
                    <a:pt x="7573" y="48207"/>
                    <a:pt x="7375" y="48664"/>
                    <a:pt x="7040" y="48999"/>
                  </a:cubicBezTo>
                  <a:lnTo>
                    <a:pt x="1" y="56053"/>
                  </a:lnTo>
                  <a:lnTo>
                    <a:pt x="199" y="56267"/>
                  </a:lnTo>
                  <a:lnTo>
                    <a:pt x="7268" y="49212"/>
                  </a:lnTo>
                  <a:cubicBezTo>
                    <a:pt x="7664" y="48801"/>
                    <a:pt x="7893" y="48268"/>
                    <a:pt x="7893" y="47689"/>
                  </a:cubicBezTo>
                  <a:lnTo>
                    <a:pt x="7893" y="42432"/>
                  </a:lnTo>
                  <a:cubicBezTo>
                    <a:pt x="7893" y="41945"/>
                    <a:pt x="8091" y="41473"/>
                    <a:pt x="8426" y="41137"/>
                  </a:cubicBezTo>
                  <a:lnTo>
                    <a:pt x="10757" y="38806"/>
                  </a:lnTo>
                  <a:cubicBezTo>
                    <a:pt x="11595" y="37984"/>
                    <a:pt x="11595" y="36628"/>
                    <a:pt x="10757" y="35790"/>
                  </a:cubicBezTo>
                  <a:lnTo>
                    <a:pt x="3581" y="28598"/>
                  </a:lnTo>
                  <a:cubicBezTo>
                    <a:pt x="3231" y="28263"/>
                    <a:pt x="3048" y="27806"/>
                    <a:pt x="3048" y="27318"/>
                  </a:cubicBezTo>
                  <a:cubicBezTo>
                    <a:pt x="3048" y="26816"/>
                    <a:pt x="3231" y="26359"/>
                    <a:pt x="3581" y="26023"/>
                  </a:cubicBezTo>
                  <a:lnTo>
                    <a:pt x="8274" y="21346"/>
                  </a:lnTo>
                  <a:cubicBezTo>
                    <a:pt x="8624" y="21011"/>
                    <a:pt x="9081" y="20813"/>
                    <a:pt x="9569" y="20813"/>
                  </a:cubicBezTo>
                  <a:lnTo>
                    <a:pt x="10209" y="20813"/>
                  </a:lnTo>
                  <a:cubicBezTo>
                    <a:pt x="10788" y="20813"/>
                    <a:pt x="11321" y="20584"/>
                    <a:pt x="11732" y="20188"/>
                  </a:cubicBezTo>
                  <a:lnTo>
                    <a:pt x="12753" y="19152"/>
                  </a:lnTo>
                  <a:cubicBezTo>
                    <a:pt x="13149" y="18741"/>
                    <a:pt x="13378" y="18207"/>
                    <a:pt x="13378" y="17628"/>
                  </a:cubicBezTo>
                  <a:cubicBezTo>
                    <a:pt x="13378" y="17049"/>
                    <a:pt x="13149" y="16516"/>
                    <a:pt x="12753" y="16105"/>
                  </a:cubicBezTo>
                  <a:cubicBezTo>
                    <a:pt x="12037" y="15404"/>
                    <a:pt x="12037" y="14246"/>
                    <a:pt x="12753" y="13515"/>
                  </a:cubicBezTo>
                  <a:lnTo>
                    <a:pt x="14140" y="12128"/>
                  </a:lnTo>
                  <a:cubicBezTo>
                    <a:pt x="14490" y="11793"/>
                    <a:pt x="14947" y="11595"/>
                    <a:pt x="15435" y="11595"/>
                  </a:cubicBezTo>
                  <a:cubicBezTo>
                    <a:pt x="15937" y="11595"/>
                    <a:pt x="16395" y="11793"/>
                    <a:pt x="16730" y="12128"/>
                  </a:cubicBezTo>
                  <a:lnTo>
                    <a:pt x="19106" y="14505"/>
                  </a:lnTo>
                  <a:cubicBezTo>
                    <a:pt x="19525" y="14924"/>
                    <a:pt x="20074" y="15133"/>
                    <a:pt x="20622" y="15133"/>
                  </a:cubicBezTo>
                  <a:cubicBezTo>
                    <a:pt x="21171" y="15133"/>
                    <a:pt x="21719" y="14924"/>
                    <a:pt x="22138" y="14505"/>
                  </a:cubicBezTo>
                  <a:lnTo>
                    <a:pt x="23296" y="13347"/>
                  </a:lnTo>
                  <a:cubicBezTo>
                    <a:pt x="23708" y="12936"/>
                    <a:pt x="23936" y="12402"/>
                    <a:pt x="23936" y="11823"/>
                  </a:cubicBezTo>
                  <a:cubicBezTo>
                    <a:pt x="23936" y="11229"/>
                    <a:pt x="23708" y="10696"/>
                    <a:pt x="23296" y="10300"/>
                  </a:cubicBezTo>
                  <a:lnTo>
                    <a:pt x="12997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78000">
                  <a:schemeClr val="lt1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" name="TextBox 6">
            <a:extLst>
              <a:ext uri="{FF2B5EF4-FFF2-40B4-BE49-F238E27FC236}">
                <a16:creationId xmlns:a16="http://schemas.microsoft.com/office/drawing/2014/main" id="{6C558DD8-7705-469F-A39D-5ACAC573C8E6}"/>
              </a:ext>
            </a:extLst>
          </p:cNvPr>
          <p:cNvSpPr txBox="1"/>
          <p:nvPr/>
        </p:nvSpPr>
        <p:spPr>
          <a:xfrm>
            <a:off x="433946" y="142254"/>
            <a:ext cx="4438650" cy="5629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040"/>
              </a:lnSpc>
              <a:spcBef>
                <a:spcPct val="0"/>
              </a:spcBef>
            </a:pPr>
            <a:r>
              <a:rPr lang="zh-TW" altLang="en-US" sz="24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lacial Indifference"/>
                <a:sym typeface="Glacial Indifference"/>
              </a:rPr>
              <a:t>工學院學士學位學程</a:t>
            </a:r>
            <a:endParaRPr lang="en-US" sz="27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ormorant Garamond Bold Italics"/>
              <a:sym typeface="Cormorant Garamond Bold Italics"/>
            </a:endParaRPr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id="{0B52958A-9CF1-4712-9A3B-FC0BC31F67CA}"/>
              </a:ext>
            </a:extLst>
          </p:cNvPr>
          <p:cNvGrpSpPr/>
          <p:nvPr/>
        </p:nvGrpSpPr>
        <p:grpSpPr>
          <a:xfrm>
            <a:off x="237536" y="703861"/>
            <a:ext cx="8449263" cy="1029805"/>
            <a:chOff x="237536" y="703861"/>
            <a:chExt cx="8449263" cy="1029805"/>
          </a:xfrm>
        </p:grpSpPr>
        <p:sp>
          <p:nvSpPr>
            <p:cNvPr id="23" name="矩形: 圓角 22">
              <a:extLst>
                <a:ext uri="{FF2B5EF4-FFF2-40B4-BE49-F238E27FC236}">
                  <a16:creationId xmlns:a16="http://schemas.microsoft.com/office/drawing/2014/main" id="{06E04D15-CED4-4156-AF91-87A54623A20B}"/>
                </a:ext>
              </a:extLst>
            </p:cNvPr>
            <p:cNvSpPr/>
            <p:nvPr/>
          </p:nvSpPr>
          <p:spPr>
            <a:xfrm>
              <a:off x="237536" y="827112"/>
              <a:ext cx="1620000" cy="734928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2D3880"/>
              </a:solidFill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000" b="1" dirty="0">
                  <a:solidFill>
                    <a:srgbClr val="00206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申請流程</a:t>
              </a:r>
            </a:p>
          </p:txBody>
        </p:sp>
        <p:graphicFrame>
          <p:nvGraphicFramePr>
            <p:cNvPr id="35" name="資料庫圖表 34">
              <a:extLst>
                <a:ext uri="{FF2B5EF4-FFF2-40B4-BE49-F238E27FC236}">
                  <a16:creationId xmlns:a16="http://schemas.microsoft.com/office/drawing/2014/main" id="{A77CA6DE-C95C-43FE-AF53-BC92D347DBB7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014778956"/>
                </p:ext>
              </p:extLst>
            </p:nvPr>
          </p:nvGraphicFramePr>
          <p:xfrm>
            <a:off x="1910072" y="703861"/>
            <a:ext cx="6776727" cy="1029805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</p:grpSp>
      <p:sp>
        <p:nvSpPr>
          <p:cNvPr id="36" name="矩形: 圓角 35">
            <a:extLst>
              <a:ext uri="{FF2B5EF4-FFF2-40B4-BE49-F238E27FC236}">
                <a16:creationId xmlns:a16="http://schemas.microsoft.com/office/drawing/2014/main" id="{8D3158FC-62A6-41ED-AB4B-CD03FC4BF6F3}"/>
              </a:ext>
            </a:extLst>
          </p:cNvPr>
          <p:cNvSpPr/>
          <p:nvPr/>
        </p:nvSpPr>
        <p:spPr>
          <a:xfrm>
            <a:off x="5470916" y="3420521"/>
            <a:ext cx="1440000" cy="1440000"/>
          </a:xfrm>
          <a:prstGeom prst="roundRect">
            <a:avLst/>
          </a:prstGeom>
          <a:solidFill>
            <a:schemeClr val="bg1">
              <a:lumMod val="75000"/>
            </a:schemeClr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核心必修</a:t>
            </a:r>
            <a:br>
              <a:rPr lang="en-US" altLang="zh-TW" sz="2000" b="1" dirty="0">
                <a:solidFill>
                  <a:schemeClr val="accent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2000" b="1" dirty="0">
                <a:solidFill>
                  <a:schemeClr val="accent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000" b="1" dirty="0">
                <a:solidFill>
                  <a:schemeClr val="accent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選組</a:t>
            </a:r>
            <a:r>
              <a:rPr lang="en-US" altLang="zh-TW" sz="2000" b="1" dirty="0">
                <a:solidFill>
                  <a:schemeClr val="accent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2000" b="1" dirty="0">
              <a:solidFill>
                <a:schemeClr val="accent3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2" name="矩形: 圓角 41">
            <a:extLst>
              <a:ext uri="{FF2B5EF4-FFF2-40B4-BE49-F238E27FC236}">
                <a16:creationId xmlns:a16="http://schemas.microsoft.com/office/drawing/2014/main" id="{75B27F23-8C2D-4FB5-92D3-606091B0C390}"/>
              </a:ext>
            </a:extLst>
          </p:cNvPr>
          <p:cNvSpPr/>
          <p:nvPr/>
        </p:nvSpPr>
        <p:spPr>
          <a:xfrm>
            <a:off x="7191713" y="3420521"/>
            <a:ext cx="1440000" cy="1440000"/>
          </a:xfrm>
          <a:prstGeom prst="roundRect">
            <a:avLst/>
          </a:prstGeom>
          <a:solidFill>
            <a:schemeClr val="bg1">
              <a:lumMod val="75000"/>
            </a:schemeClr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領域專長</a:t>
            </a:r>
          </a:p>
        </p:txBody>
      </p:sp>
      <p:sp>
        <p:nvSpPr>
          <p:cNvPr id="43" name="矩形: 圓角 42">
            <a:extLst>
              <a:ext uri="{FF2B5EF4-FFF2-40B4-BE49-F238E27FC236}">
                <a16:creationId xmlns:a16="http://schemas.microsoft.com/office/drawing/2014/main" id="{2ED03C03-8AB7-4DF0-B918-CB035432029D}"/>
              </a:ext>
            </a:extLst>
          </p:cNvPr>
          <p:cNvSpPr/>
          <p:nvPr/>
        </p:nvSpPr>
        <p:spPr>
          <a:xfrm>
            <a:off x="7332815" y="2813523"/>
            <a:ext cx="1080000" cy="72000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48</a:t>
            </a:r>
            <a:br>
              <a:rPr lang="en-US" altLang="zh-TW" sz="20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學分</a:t>
            </a:r>
            <a:endParaRPr lang="zh-TW" altLang="en-US" sz="20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8" name="矩形: 圓角 47">
            <a:extLst>
              <a:ext uri="{FF2B5EF4-FFF2-40B4-BE49-F238E27FC236}">
                <a16:creationId xmlns:a16="http://schemas.microsoft.com/office/drawing/2014/main" id="{B12A085F-8AE1-4A80-A375-756C67B74ED0}"/>
              </a:ext>
            </a:extLst>
          </p:cNvPr>
          <p:cNvSpPr/>
          <p:nvPr/>
        </p:nvSpPr>
        <p:spPr>
          <a:xfrm>
            <a:off x="433946" y="3420521"/>
            <a:ext cx="1440000" cy="1440000"/>
          </a:xfrm>
          <a:prstGeom prst="roundRect">
            <a:avLst/>
          </a:prstGeom>
          <a:solidFill>
            <a:schemeClr val="bg1">
              <a:lumMod val="75000"/>
            </a:schemeClr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solidFill>
                  <a:schemeClr val="accent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共同</a:t>
            </a:r>
            <a:r>
              <a:rPr lang="zh-TW" altLang="en-US" sz="2000" b="1" dirty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必修</a:t>
            </a:r>
            <a:r>
              <a:rPr lang="zh-TW" altLang="en-US" sz="2000" b="1" dirty="0">
                <a:solidFill>
                  <a:schemeClr val="accent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及</a:t>
            </a:r>
            <a:r>
              <a:rPr lang="zh-TW" altLang="en-US" sz="2000" b="1" dirty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通識</a:t>
            </a:r>
          </a:p>
        </p:txBody>
      </p:sp>
      <p:sp>
        <p:nvSpPr>
          <p:cNvPr id="49" name="矩形: 圓角 48">
            <a:extLst>
              <a:ext uri="{FF2B5EF4-FFF2-40B4-BE49-F238E27FC236}">
                <a16:creationId xmlns:a16="http://schemas.microsoft.com/office/drawing/2014/main" id="{E1CA3E36-3AB7-4480-AD98-32666753CD8B}"/>
              </a:ext>
            </a:extLst>
          </p:cNvPr>
          <p:cNvSpPr/>
          <p:nvPr/>
        </p:nvSpPr>
        <p:spPr>
          <a:xfrm>
            <a:off x="611517" y="2813523"/>
            <a:ext cx="1080000" cy="72000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28</a:t>
            </a:r>
            <a:br>
              <a:rPr lang="en-US" altLang="zh-TW" sz="20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學分</a:t>
            </a:r>
            <a:endParaRPr lang="zh-TW" altLang="en-US" sz="20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0" name="矩形: 圓角 49">
            <a:extLst>
              <a:ext uri="{FF2B5EF4-FFF2-40B4-BE49-F238E27FC236}">
                <a16:creationId xmlns:a16="http://schemas.microsoft.com/office/drawing/2014/main" id="{60051100-44FF-4DEF-8FAF-71A8692EC184}"/>
              </a:ext>
            </a:extLst>
          </p:cNvPr>
          <p:cNvSpPr/>
          <p:nvPr/>
        </p:nvSpPr>
        <p:spPr>
          <a:xfrm>
            <a:off x="3759207" y="3420521"/>
            <a:ext cx="1440000" cy="1440000"/>
          </a:xfrm>
          <a:prstGeom prst="roundRect">
            <a:avLst/>
          </a:prstGeom>
          <a:solidFill>
            <a:schemeClr val="bg1">
              <a:lumMod val="75000"/>
            </a:schemeClr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800" b="1" dirty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基礎必修</a:t>
            </a:r>
          </a:p>
        </p:txBody>
      </p:sp>
      <p:sp>
        <p:nvSpPr>
          <p:cNvPr id="51" name="矩形: 圓角 50">
            <a:extLst>
              <a:ext uri="{FF2B5EF4-FFF2-40B4-BE49-F238E27FC236}">
                <a16:creationId xmlns:a16="http://schemas.microsoft.com/office/drawing/2014/main" id="{A397E711-BE21-4B3B-9BC4-95A2E012CB6D}"/>
              </a:ext>
            </a:extLst>
          </p:cNvPr>
          <p:cNvSpPr/>
          <p:nvPr/>
        </p:nvSpPr>
        <p:spPr>
          <a:xfrm>
            <a:off x="3921041" y="2813523"/>
            <a:ext cx="1080000" cy="72000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23</a:t>
            </a:r>
            <a:br>
              <a:rPr lang="en-US" altLang="zh-TW" sz="20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學分</a:t>
            </a:r>
            <a:endParaRPr lang="zh-TW" altLang="en-US" sz="20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2" name="矩形: 圓角 51">
            <a:extLst>
              <a:ext uri="{FF2B5EF4-FFF2-40B4-BE49-F238E27FC236}">
                <a16:creationId xmlns:a16="http://schemas.microsoft.com/office/drawing/2014/main" id="{5D365AD4-20B8-4F08-88DE-33C13260A453}"/>
              </a:ext>
            </a:extLst>
          </p:cNvPr>
          <p:cNvSpPr/>
          <p:nvPr/>
        </p:nvSpPr>
        <p:spPr>
          <a:xfrm>
            <a:off x="2116845" y="3420521"/>
            <a:ext cx="1440000" cy="1440000"/>
          </a:xfrm>
          <a:prstGeom prst="roundRect">
            <a:avLst/>
          </a:prstGeom>
          <a:solidFill>
            <a:schemeClr val="bg1">
              <a:lumMod val="75000"/>
            </a:schemeClr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600" b="1" dirty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院內</a:t>
            </a:r>
            <a:r>
              <a:rPr lang="zh-TW" altLang="en-US" sz="1600" b="1" dirty="0">
                <a:solidFill>
                  <a:schemeClr val="accent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選修：</a:t>
            </a:r>
            <a:r>
              <a:rPr lang="en-US" altLang="zh-TW" sz="1600" b="1" dirty="0">
                <a:solidFill>
                  <a:schemeClr val="accent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en-US" sz="1600" b="1" dirty="0">
                <a:solidFill>
                  <a:schemeClr val="accent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學分</a:t>
            </a:r>
            <a:endParaRPr lang="en-US" altLang="zh-TW" sz="1600" b="1" dirty="0">
              <a:solidFill>
                <a:schemeClr val="accent3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600" b="1" dirty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院外</a:t>
            </a:r>
            <a:r>
              <a:rPr lang="zh-TW" altLang="en-US" sz="1600" b="1" dirty="0">
                <a:solidFill>
                  <a:schemeClr val="accent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選修：</a:t>
            </a:r>
            <a:r>
              <a:rPr lang="en-US" altLang="zh-TW" sz="1600" b="1" dirty="0">
                <a:solidFill>
                  <a:schemeClr val="accent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</a:t>
            </a:r>
            <a:r>
              <a:rPr lang="zh-TW" altLang="en-US" sz="1600" b="1" dirty="0">
                <a:solidFill>
                  <a:schemeClr val="accent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學分</a:t>
            </a:r>
          </a:p>
        </p:txBody>
      </p:sp>
      <p:sp>
        <p:nvSpPr>
          <p:cNvPr id="53" name="矩形: 圓角 52">
            <a:extLst>
              <a:ext uri="{FF2B5EF4-FFF2-40B4-BE49-F238E27FC236}">
                <a16:creationId xmlns:a16="http://schemas.microsoft.com/office/drawing/2014/main" id="{A1E6E6EA-8221-4F24-9C58-81132C391FDB}"/>
              </a:ext>
            </a:extLst>
          </p:cNvPr>
          <p:cNvSpPr/>
          <p:nvPr/>
        </p:nvSpPr>
        <p:spPr>
          <a:xfrm>
            <a:off x="2280038" y="2813523"/>
            <a:ext cx="1080000" cy="72000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</a:t>
            </a:r>
            <a:br>
              <a:rPr lang="en-US" altLang="zh-TW" sz="20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學分</a:t>
            </a:r>
            <a:endParaRPr lang="zh-TW" altLang="en-US" sz="2000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4" name="矩形: 圓角 53">
            <a:extLst>
              <a:ext uri="{FF2B5EF4-FFF2-40B4-BE49-F238E27FC236}">
                <a16:creationId xmlns:a16="http://schemas.microsoft.com/office/drawing/2014/main" id="{692C5E66-28E5-41E8-B4D3-AC1ACB370E06}"/>
              </a:ext>
            </a:extLst>
          </p:cNvPr>
          <p:cNvSpPr/>
          <p:nvPr/>
        </p:nvSpPr>
        <p:spPr>
          <a:xfrm>
            <a:off x="5665731" y="2813523"/>
            <a:ext cx="1080000" cy="72000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2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20-21</a:t>
            </a:r>
            <a:r>
              <a:rPr lang="zh-TW" altLang="en-US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學分</a:t>
            </a:r>
            <a:endParaRPr lang="zh-TW" altLang="en-US" sz="20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8" name="矩形: 圓角 57">
            <a:extLst>
              <a:ext uri="{FF2B5EF4-FFF2-40B4-BE49-F238E27FC236}">
                <a16:creationId xmlns:a16="http://schemas.microsoft.com/office/drawing/2014/main" id="{7DCCAFBD-AD5D-4B1D-8D3A-7BD2904839F3}"/>
              </a:ext>
            </a:extLst>
          </p:cNvPr>
          <p:cNvSpPr/>
          <p:nvPr/>
        </p:nvSpPr>
        <p:spPr>
          <a:xfrm>
            <a:off x="290072" y="1922655"/>
            <a:ext cx="3187528" cy="734928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2D3880"/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畢業條件：至少</a:t>
            </a:r>
            <a:r>
              <a:rPr lang="en-US" altLang="zh-TW" sz="2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128</a:t>
            </a:r>
            <a:r>
              <a:rPr lang="zh-TW" altLang="en-US" sz="20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學分</a:t>
            </a:r>
          </a:p>
        </p:txBody>
      </p:sp>
      <p:sp>
        <p:nvSpPr>
          <p:cNvPr id="4" name="加號 3">
            <a:extLst>
              <a:ext uri="{FF2B5EF4-FFF2-40B4-BE49-F238E27FC236}">
                <a16:creationId xmlns:a16="http://schemas.microsoft.com/office/drawing/2014/main" id="{211A3DAD-6A52-459C-88AA-E2F748566E65}"/>
              </a:ext>
            </a:extLst>
          </p:cNvPr>
          <p:cNvSpPr/>
          <p:nvPr/>
        </p:nvSpPr>
        <p:spPr>
          <a:xfrm>
            <a:off x="1810163" y="2979909"/>
            <a:ext cx="394984" cy="374145"/>
          </a:xfrm>
          <a:prstGeom prst="mathPlus">
            <a:avLst/>
          </a:prstGeom>
          <a:solidFill>
            <a:srgbClr val="FFC000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2" name="加號 61">
            <a:extLst>
              <a:ext uri="{FF2B5EF4-FFF2-40B4-BE49-F238E27FC236}">
                <a16:creationId xmlns:a16="http://schemas.microsoft.com/office/drawing/2014/main" id="{5C8EF9BE-70DF-4872-BE5F-DBFCF41949B0}"/>
              </a:ext>
            </a:extLst>
          </p:cNvPr>
          <p:cNvSpPr/>
          <p:nvPr/>
        </p:nvSpPr>
        <p:spPr>
          <a:xfrm>
            <a:off x="3445140" y="2978890"/>
            <a:ext cx="394984" cy="374145"/>
          </a:xfrm>
          <a:prstGeom prst="mathPlus">
            <a:avLst/>
          </a:prstGeom>
          <a:solidFill>
            <a:srgbClr val="FFC000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3" name="加號 62">
            <a:extLst>
              <a:ext uri="{FF2B5EF4-FFF2-40B4-BE49-F238E27FC236}">
                <a16:creationId xmlns:a16="http://schemas.microsoft.com/office/drawing/2014/main" id="{7BEAFA46-BA5A-44C1-B6AD-6C9E1391E6FA}"/>
              </a:ext>
            </a:extLst>
          </p:cNvPr>
          <p:cNvSpPr/>
          <p:nvPr/>
        </p:nvSpPr>
        <p:spPr>
          <a:xfrm>
            <a:off x="5158780" y="2978890"/>
            <a:ext cx="394984" cy="374145"/>
          </a:xfrm>
          <a:prstGeom prst="mathPlus">
            <a:avLst/>
          </a:prstGeom>
          <a:solidFill>
            <a:srgbClr val="FFC000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4" name="加號 63">
            <a:extLst>
              <a:ext uri="{FF2B5EF4-FFF2-40B4-BE49-F238E27FC236}">
                <a16:creationId xmlns:a16="http://schemas.microsoft.com/office/drawing/2014/main" id="{6361066F-86BA-4445-B0B2-F1A314F2428E}"/>
              </a:ext>
            </a:extLst>
          </p:cNvPr>
          <p:cNvSpPr/>
          <p:nvPr/>
        </p:nvSpPr>
        <p:spPr>
          <a:xfrm>
            <a:off x="6867280" y="2978889"/>
            <a:ext cx="394984" cy="374145"/>
          </a:xfrm>
          <a:prstGeom prst="mathPlus">
            <a:avLst/>
          </a:prstGeom>
          <a:solidFill>
            <a:srgbClr val="FFC000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012636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5" name="Google Shape;1535;p39"/>
          <p:cNvGrpSpPr/>
          <p:nvPr/>
        </p:nvGrpSpPr>
        <p:grpSpPr>
          <a:xfrm>
            <a:off x="-2" y="4132283"/>
            <a:ext cx="2308406" cy="1141122"/>
            <a:chOff x="-2" y="4132283"/>
            <a:chExt cx="2308406" cy="1141122"/>
          </a:xfrm>
        </p:grpSpPr>
        <p:sp>
          <p:nvSpPr>
            <p:cNvPr id="1536" name="Google Shape;1536;p39"/>
            <p:cNvSpPr/>
            <p:nvPr/>
          </p:nvSpPr>
          <p:spPr>
            <a:xfrm rot="5400000">
              <a:off x="663005" y="3628622"/>
              <a:ext cx="981776" cy="2307791"/>
            </a:xfrm>
            <a:custGeom>
              <a:avLst/>
              <a:gdLst/>
              <a:ahLst/>
              <a:cxnLst/>
              <a:rect l="l" t="t" r="r" b="b"/>
              <a:pathLst>
                <a:path w="23937" h="56267" extrusionOk="0">
                  <a:moveTo>
                    <a:pt x="12997" y="1"/>
                  </a:moveTo>
                  <a:lnTo>
                    <a:pt x="12784" y="214"/>
                  </a:lnTo>
                  <a:lnTo>
                    <a:pt x="23098" y="10513"/>
                  </a:lnTo>
                  <a:cubicBezTo>
                    <a:pt x="23434" y="10864"/>
                    <a:pt x="23632" y="11321"/>
                    <a:pt x="23632" y="11808"/>
                  </a:cubicBezTo>
                  <a:cubicBezTo>
                    <a:pt x="23632" y="12311"/>
                    <a:pt x="23434" y="12768"/>
                    <a:pt x="23098" y="13104"/>
                  </a:cubicBezTo>
                  <a:lnTo>
                    <a:pt x="21925" y="14261"/>
                  </a:lnTo>
                  <a:cubicBezTo>
                    <a:pt x="21575" y="14627"/>
                    <a:pt x="21110" y="14810"/>
                    <a:pt x="20642" y="14810"/>
                  </a:cubicBezTo>
                  <a:cubicBezTo>
                    <a:pt x="20173" y="14810"/>
                    <a:pt x="19701" y="14627"/>
                    <a:pt x="19335" y="14261"/>
                  </a:cubicBezTo>
                  <a:lnTo>
                    <a:pt x="16958" y="11885"/>
                  </a:lnTo>
                  <a:cubicBezTo>
                    <a:pt x="16547" y="11489"/>
                    <a:pt x="16029" y="11260"/>
                    <a:pt x="15435" y="11260"/>
                  </a:cubicBezTo>
                  <a:cubicBezTo>
                    <a:pt x="14841" y="11260"/>
                    <a:pt x="14307" y="11489"/>
                    <a:pt x="13911" y="11885"/>
                  </a:cubicBezTo>
                  <a:lnTo>
                    <a:pt x="12525" y="13271"/>
                  </a:lnTo>
                  <a:cubicBezTo>
                    <a:pt x="12129" y="13698"/>
                    <a:pt x="11900" y="14231"/>
                    <a:pt x="11900" y="14795"/>
                  </a:cubicBezTo>
                  <a:cubicBezTo>
                    <a:pt x="11900" y="15374"/>
                    <a:pt x="12129" y="15922"/>
                    <a:pt x="12525" y="16318"/>
                  </a:cubicBezTo>
                  <a:cubicBezTo>
                    <a:pt x="12860" y="16669"/>
                    <a:pt x="13058" y="17126"/>
                    <a:pt x="13058" y="17629"/>
                  </a:cubicBezTo>
                  <a:cubicBezTo>
                    <a:pt x="13058" y="18116"/>
                    <a:pt x="12860" y="18573"/>
                    <a:pt x="12525" y="18924"/>
                  </a:cubicBezTo>
                  <a:lnTo>
                    <a:pt x="11489" y="19944"/>
                  </a:lnTo>
                  <a:cubicBezTo>
                    <a:pt x="11154" y="20295"/>
                    <a:pt x="10696" y="20478"/>
                    <a:pt x="10209" y="20478"/>
                  </a:cubicBezTo>
                  <a:lnTo>
                    <a:pt x="9569" y="20478"/>
                  </a:lnTo>
                  <a:cubicBezTo>
                    <a:pt x="8990" y="20478"/>
                    <a:pt x="8457" y="20706"/>
                    <a:pt x="8045" y="21102"/>
                  </a:cubicBezTo>
                  <a:lnTo>
                    <a:pt x="3353" y="25810"/>
                  </a:lnTo>
                  <a:cubicBezTo>
                    <a:pt x="2515" y="26648"/>
                    <a:pt x="2515" y="28004"/>
                    <a:pt x="3353" y="28842"/>
                  </a:cubicBezTo>
                  <a:lnTo>
                    <a:pt x="10529" y="36018"/>
                  </a:lnTo>
                  <a:cubicBezTo>
                    <a:pt x="10864" y="36369"/>
                    <a:pt x="11062" y="36826"/>
                    <a:pt x="11062" y="37313"/>
                  </a:cubicBezTo>
                  <a:cubicBezTo>
                    <a:pt x="11062" y="37801"/>
                    <a:pt x="10864" y="38273"/>
                    <a:pt x="10529" y="38608"/>
                  </a:cubicBezTo>
                  <a:lnTo>
                    <a:pt x="8198" y="40940"/>
                  </a:lnTo>
                  <a:cubicBezTo>
                    <a:pt x="7802" y="41351"/>
                    <a:pt x="7573" y="41884"/>
                    <a:pt x="7573" y="42463"/>
                  </a:cubicBezTo>
                  <a:lnTo>
                    <a:pt x="7573" y="47720"/>
                  </a:lnTo>
                  <a:cubicBezTo>
                    <a:pt x="7573" y="48207"/>
                    <a:pt x="7390" y="48664"/>
                    <a:pt x="7040" y="49015"/>
                  </a:cubicBezTo>
                  <a:lnTo>
                    <a:pt x="1" y="56054"/>
                  </a:lnTo>
                  <a:lnTo>
                    <a:pt x="199" y="56267"/>
                  </a:lnTo>
                  <a:lnTo>
                    <a:pt x="7268" y="49274"/>
                  </a:lnTo>
                  <a:cubicBezTo>
                    <a:pt x="7664" y="48862"/>
                    <a:pt x="7893" y="48329"/>
                    <a:pt x="7893" y="47750"/>
                  </a:cubicBezTo>
                  <a:lnTo>
                    <a:pt x="7893" y="42494"/>
                  </a:lnTo>
                  <a:cubicBezTo>
                    <a:pt x="7893" y="42006"/>
                    <a:pt x="8091" y="41549"/>
                    <a:pt x="8426" y="41199"/>
                  </a:cubicBezTo>
                  <a:lnTo>
                    <a:pt x="10757" y="38883"/>
                  </a:lnTo>
                  <a:cubicBezTo>
                    <a:pt x="11154" y="38456"/>
                    <a:pt x="11382" y="37923"/>
                    <a:pt x="11382" y="37359"/>
                  </a:cubicBezTo>
                  <a:cubicBezTo>
                    <a:pt x="11382" y="36765"/>
                    <a:pt x="11154" y="36232"/>
                    <a:pt x="10757" y="35835"/>
                  </a:cubicBezTo>
                  <a:lnTo>
                    <a:pt x="3581" y="28644"/>
                  </a:lnTo>
                  <a:cubicBezTo>
                    <a:pt x="2850" y="27943"/>
                    <a:pt x="2850" y="26785"/>
                    <a:pt x="3581" y="26054"/>
                  </a:cubicBezTo>
                  <a:lnTo>
                    <a:pt x="8274" y="21346"/>
                  </a:lnTo>
                  <a:cubicBezTo>
                    <a:pt x="8624" y="21011"/>
                    <a:pt x="9081" y="20813"/>
                    <a:pt x="9569" y="20813"/>
                  </a:cubicBezTo>
                  <a:lnTo>
                    <a:pt x="10209" y="20813"/>
                  </a:lnTo>
                  <a:cubicBezTo>
                    <a:pt x="10788" y="20813"/>
                    <a:pt x="11321" y="20584"/>
                    <a:pt x="11732" y="20188"/>
                  </a:cubicBezTo>
                  <a:lnTo>
                    <a:pt x="12753" y="19167"/>
                  </a:lnTo>
                  <a:cubicBezTo>
                    <a:pt x="13149" y="18741"/>
                    <a:pt x="13378" y="18208"/>
                    <a:pt x="13378" y="17644"/>
                  </a:cubicBezTo>
                  <a:cubicBezTo>
                    <a:pt x="13378" y="17050"/>
                    <a:pt x="13149" y="16516"/>
                    <a:pt x="12753" y="16120"/>
                  </a:cubicBezTo>
                  <a:cubicBezTo>
                    <a:pt x="12418" y="15770"/>
                    <a:pt x="12220" y="15313"/>
                    <a:pt x="12220" y="14825"/>
                  </a:cubicBezTo>
                  <a:cubicBezTo>
                    <a:pt x="12220" y="14322"/>
                    <a:pt x="12418" y="13865"/>
                    <a:pt x="12753" y="13530"/>
                  </a:cubicBezTo>
                  <a:lnTo>
                    <a:pt x="14140" y="12128"/>
                  </a:lnTo>
                  <a:cubicBezTo>
                    <a:pt x="14490" y="11793"/>
                    <a:pt x="14947" y="11595"/>
                    <a:pt x="15435" y="11595"/>
                  </a:cubicBezTo>
                  <a:cubicBezTo>
                    <a:pt x="15938" y="11595"/>
                    <a:pt x="16395" y="11793"/>
                    <a:pt x="16730" y="12128"/>
                  </a:cubicBezTo>
                  <a:lnTo>
                    <a:pt x="19107" y="14520"/>
                  </a:lnTo>
                  <a:cubicBezTo>
                    <a:pt x="19526" y="14939"/>
                    <a:pt x="20074" y="15149"/>
                    <a:pt x="20623" y="15149"/>
                  </a:cubicBezTo>
                  <a:cubicBezTo>
                    <a:pt x="21171" y="15149"/>
                    <a:pt x="21720" y="14939"/>
                    <a:pt x="22139" y="14520"/>
                  </a:cubicBezTo>
                  <a:lnTo>
                    <a:pt x="23297" y="13347"/>
                  </a:lnTo>
                  <a:cubicBezTo>
                    <a:pt x="23708" y="12936"/>
                    <a:pt x="23936" y="12403"/>
                    <a:pt x="23936" y="11824"/>
                  </a:cubicBezTo>
                  <a:cubicBezTo>
                    <a:pt x="23936" y="11260"/>
                    <a:pt x="23708" y="10711"/>
                    <a:pt x="23297" y="10300"/>
                  </a:cubicBezTo>
                  <a:lnTo>
                    <a:pt x="12997" y="1"/>
                  </a:lnTo>
                  <a:close/>
                </a:path>
              </a:pathLst>
            </a:custGeom>
            <a:gradFill>
              <a:gsLst>
                <a:gs pos="0">
                  <a:srgbClr val="9900FF">
                    <a:alpha val="4666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1537;p39"/>
            <p:cNvSpPr/>
            <p:nvPr/>
          </p:nvSpPr>
          <p:spPr>
            <a:xfrm rot="5400000">
              <a:off x="663620" y="3469276"/>
              <a:ext cx="981776" cy="2307791"/>
            </a:xfrm>
            <a:custGeom>
              <a:avLst/>
              <a:gdLst/>
              <a:ahLst/>
              <a:cxnLst/>
              <a:rect l="l" t="t" r="r" b="b"/>
              <a:pathLst>
                <a:path w="23937" h="56267" extrusionOk="0">
                  <a:moveTo>
                    <a:pt x="12997" y="0"/>
                  </a:moveTo>
                  <a:lnTo>
                    <a:pt x="12784" y="214"/>
                  </a:lnTo>
                  <a:lnTo>
                    <a:pt x="23098" y="10513"/>
                  </a:lnTo>
                  <a:cubicBezTo>
                    <a:pt x="23434" y="10848"/>
                    <a:pt x="23632" y="11305"/>
                    <a:pt x="23632" y="11808"/>
                  </a:cubicBezTo>
                  <a:cubicBezTo>
                    <a:pt x="23632" y="12296"/>
                    <a:pt x="23434" y="12753"/>
                    <a:pt x="23098" y="13103"/>
                  </a:cubicBezTo>
                  <a:lnTo>
                    <a:pt x="21925" y="14261"/>
                  </a:lnTo>
                  <a:cubicBezTo>
                    <a:pt x="21575" y="14627"/>
                    <a:pt x="21110" y="14810"/>
                    <a:pt x="20642" y="14810"/>
                  </a:cubicBezTo>
                  <a:cubicBezTo>
                    <a:pt x="20173" y="14810"/>
                    <a:pt x="19701" y="14627"/>
                    <a:pt x="19335" y="14261"/>
                  </a:cubicBezTo>
                  <a:lnTo>
                    <a:pt x="16958" y="11884"/>
                  </a:lnTo>
                  <a:cubicBezTo>
                    <a:pt x="16547" y="11488"/>
                    <a:pt x="16029" y="11260"/>
                    <a:pt x="15435" y="11260"/>
                  </a:cubicBezTo>
                  <a:cubicBezTo>
                    <a:pt x="14840" y="11260"/>
                    <a:pt x="14307" y="11488"/>
                    <a:pt x="13911" y="11884"/>
                  </a:cubicBezTo>
                  <a:lnTo>
                    <a:pt x="12525" y="13271"/>
                  </a:lnTo>
                  <a:cubicBezTo>
                    <a:pt x="11687" y="14109"/>
                    <a:pt x="11687" y="15465"/>
                    <a:pt x="12525" y="16303"/>
                  </a:cubicBezTo>
                  <a:cubicBezTo>
                    <a:pt x="12860" y="16638"/>
                    <a:pt x="13058" y="17095"/>
                    <a:pt x="13058" y="17598"/>
                  </a:cubicBezTo>
                  <a:cubicBezTo>
                    <a:pt x="13058" y="18085"/>
                    <a:pt x="12860" y="18543"/>
                    <a:pt x="12525" y="18893"/>
                  </a:cubicBezTo>
                  <a:lnTo>
                    <a:pt x="11489" y="19914"/>
                  </a:lnTo>
                  <a:cubicBezTo>
                    <a:pt x="11153" y="20264"/>
                    <a:pt x="10696" y="20447"/>
                    <a:pt x="10193" y="20447"/>
                  </a:cubicBezTo>
                  <a:lnTo>
                    <a:pt x="9569" y="20447"/>
                  </a:lnTo>
                  <a:cubicBezTo>
                    <a:pt x="8975" y="20447"/>
                    <a:pt x="8441" y="20676"/>
                    <a:pt x="8045" y="21087"/>
                  </a:cubicBezTo>
                  <a:lnTo>
                    <a:pt x="3337" y="25780"/>
                  </a:lnTo>
                  <a:cubicBezTo>
                    <a:pt x="2941" y="26206"/>
                    <a:pt x="2713" y="26739"/>
                    <a:pt x="2713" y="27303"/>
                  </a:cubicBezTo>
                  <a:cubicBezTo>
                    <a:pt x="2713" y="27897"/>
                    <a:pt x="2941" y="28431"/>
                    <a:pt x="3337" y="28827"/>
                  </a:cubicBezTo>
                  <a:lnTo>
                    <a:pt x="10529" y="36018"/>
                  </a:lnTo>
                  <a:cubicBezTo>
                    <a:pt x="11245" y="36719"/>
                    <a:pt x="11245" y="37877"/>
                    <a:pt x="10529" y="38608"/>
                  </a:cubicBezTo>
                  <a:lnTo>
                    <a:pt x="8198" y="40924"/>
                  </a:lnTo>
                  <a:cubicBezTo>
                    <a:pt x="7801" y="41351"/>
                    <a:pt x="7573" y="41884"/>
                    <a:pt x="7573" y="42448"/>
                  </a:cubicBezTo>
                  <a:lnTo>
                    <a:pt x="7573" y="47704"/>
                  </a:lnTo>
                  <a:cubicBezTo>
                    <a:pt x="7573" y="48207"/>
                    <a:pt x="7375" y="48664"/>
                    <a:pt x="7040" y="48999"/>
                  </a:cubicBezTo>
                  <a:lnTo>
                    <a:pt x="1" y="56053"/>
                  </a:lnTo>
                  <a:lnTo>
                    <a:pt x="199" y="56267"/>
                  </a:lnTo>
                  <a:lnTo>
                    <a:pt x="7268" y="49212"/>
                  </a:lnTo>
                  <a:cubicBezTo>
                    <a:pt x="7664" y="48801"/>
                    <a:pt x="7893" y="48268"/>
                    <a:pt x="7893" y="47689"/>
                  </a:cubicBezTo>
                  <a:lnTo>
                    <a:pt x="7893" y="42432"/>
                  </a:lnTo>
                  <a:cubicBezTo>
                    <a:pt x="7893" y="41945"/>
                    <a:pt x="8091" y="41473"/>
                    <a:pt x="8426" y="41137"/>
                  </a:cubicBezTo>
                  <a:lnTo>
                    <a:pt x="10757" y="38806"/>
                  </a:lnTo>
                  <a:cubicBezTo>
                    <a:pt x="11595" y="37984"/>
                    <a:pt x="11595" y="36628"/>
                    <a:pt x="10757" y="35790"/>
                  </a:cubicBezTo>
                  <a:lnTo>
                    <a:pt x="3581" y="28598"/>
                  </a:lnTo>
                  <a:cubicBezTo>
                    <a:pt x="3231" y="28263"/>
                    <a:pt x="3048" y="27806"/>
                    <a:pt x="3048" y="27318"/>
                  </a:cubicBezTo>
                  <a:cubicBezTo>
                    <a:pt x="3048" y="26816"/>
                    <a:pt x="3231" y="26359"/>
                    <a:pt x="3581" y="26023"/>
                  </a:cubicBezTo>
                  <a:lnTo>
                    <a:pt x="8274" y="21346"/>
                  </a:lnTo>
                  <a:cubicBezTo>
                    <a:pt x="8624" y="21011"/>
                    <a:pt x="9081" y="20813"/>
                    <a:pt x="9569" y="20813"/>
                  </a:cubicBezTo>
                  <a:lnTo>
                    <a:pt x="10209" y="20813"/>
                  </a:lnTo>
                  <a:cubicBezTo>
                    <a:pt x="10788" y="20813"/>
                    <a:pt x="11321" y="20584"/>
                    <a:pt x="11732" y="20188"/>
                  </a:cubicBezTo>
                  <a:lnTo>
                    <a:pt x="12753" y="19152"/>
                  </a:lnTo>
                  <a:cubicBezTo>
                    <a:pt x="13149" y="18741"/>
                    <a:pt x="13378" y="18207"/>
                    <a:pt x="13378" y="17628"/>
                  </a:cubicBezTo>
                  <a:cubicBezTo>
                    <a:pt x="13378" y="17049"/>
                    <a:pt x="13149" y="16516"/>
                    <a:pt x="12753" y="16105"/>
                  </a:cubicBezTo>
                  <a:cubicBezTo>
                    <a:pt x="12037" y="15404"/>
                    <a:pt x="12037" y="14246"/>
                    <a:pt x="12753" y="13515"/>
                  </a:cubicBezTo>
                  <a:lnTo>
                    <a:pt x="14140" y="12128"/>
                  </a:lnTo>
                  <a:cubicBezTo>
                    <a:pt x="14490" y="11793"/>
                    <a:pt x="14947" y="11595"/>
                    <a:pt x="15435" y="11595"/>
                  </a:cubicBezTo>
                  <a:cubicBezTo>
                    <a:pt x="15937" y="11595"/>
                    <a:pt x="16395" y="11793"/>
                    <a:pt x="16730" y="12128"/>
                  </a:cubicBezTo>
                  <a:lnTo>
                    <a:pt x="19106" y="14505"/>
                  </a:lnTo>
                  <a:cubicBezTo>
                    <a:pt x="19525" y="14924"/>
                    <a:pt x="20074" y="15133"/>
                    <a:pt x="20622" y="15133"/>
                  </a:cubicBezTo>
                  <a:cubicBezTo>
                    <a:pt x="21171" y="15133"/>
                    <a:pt x="21719" y="14924"/>
                    <a:pt x="22138" y="14505"/>
                  </a:cubicBezTo>
                  <a:lnTo>
                    <a:pt x="23296" y="13347"/>
                  </a:lnTo>
                  <a:cubicBezTo>
                    <a:pt x="23708" y="12936"/>
                    <a:pt x="23936" y="12402"/>
                    <a:pt x="23936" y="11823"/>
                  </a:cubicBezTo>
                  <a:cubicBezTo>
                    <a:pt x="23936" y="11229"/>
                    <a:pt x="23708" y="10696"/>
                    <a:pt x="23296" y="10300"/>
                  </a:cubicBezTo>
                  <a:lnTo>
                    <a:pt x="12997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78000">
                  <a:schemeClr val="lt1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" name="TextBox 6">
            <a:extLst>
              <a:ext uri="{FF2B5EF4-FFF2-40B4-BE49-F238E27FC236}">
                <a16:creationId xmlns:a16="http://schemas.microsoft.com/office/drawing/2014/main" id="{6C558DD8-7705-469F-A39D-5ACAC573C8E6}"/>
              </a:ext>
            </a:extLst>
          </p:cNvPr>
          <p:cNvSpPr txBox="1"/>
          <p:nvPr/>
        </p:nvSpPr>
        <p:spPr>
          <a:xfrm>
            <a:off x="433946" y="142254"/>
            <a:ext cx="4438650" cy="5515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040"/>
              </a:lnSpc>
              <a:spcBef>
                <a:spcPct val="0"/>
              </a:spcBef>
            </a:pPr>
            <a:r>
              <a:rPr lang="zh-TW" altLang="en-US" sz="24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lacial Indifference"/>
                <a:sym typeface="Glacial Indifference"/>
              </a:rPr>
              <a:t>工學院學士學位學程 </a:t>
            </a:r>
            <a:r>
              <a:rPr lang="en-US" altLang="zh-TW" sz="20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lacial Indifference"/>
                <a:sym typeface="Glacial Indifference"/>
              </a:rPr>
              <a:t>–</a:t>
            </a:r>
            <a:r>
              <a:rPr lang="zh-TW" altLang="en-US" sz="20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lacial Indifference"/>
                <a:sym typeface="Glacial Indifference"/>
              </a:rPr>
              <a:t>課程規劃</a:t>
            </a:r>
            <a:endParaRPr lang="en-US" sz="27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ormorant Garamond Bold Italics"/>
              <a:sym typeface="Cormorant Garamond Bold Italics"/>
            </a:endParaRPr>
          </a:p>
        </p:txBody>
      </p:sp>
      <p:sp>
        <p:nvSpPr>
          <p:cNvPr id="50" name="矩形: 圓角 49">
            <a:extLst>
              <a:ext uri="{FF2B5EF4-FFF2-40B4-BE49-F238E27FC236}">
                <a16:creationId xmlns:a16="http://schemas.microsoft.com/office/drawing/2014/main" id="{60051100-44FF-4DEF-8FAF-71A8692EC184}"/>
              </a:ext>
            </a:extLst>
          </p:cNvPr>
          <p:cNvSpPr/>
          <p:nvPr/>
        </p:nvSpPr>
        <p:spPr>
          <a:xfrm>
            <a:off x="272112" y="1668311"/>
            <a:ext cx="1657488" cy="1080000"/>
          </a:xfrm>
          <a:prstGeom prst="roundRect">
            <a:avLst/>
          </a:prstGeom>
          <a:solidFill>
            <a:schemeClr val="bg1">
              <a:lumMod val="75000"/>
            </a:schemeClr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基礎必修</a:t>
            </a:r>
          </a:p>
        </p:txBody>
      </p:sp>
      <p:sp>
        <p:nvSpPr>
          <p:cNvPr id="51" name="矩形: 圓角 50">
            <a:extLst>
              <a:ext uri="{FF2B5EF4-FFF2-40B4-BE49-F238E27FC236}">
                <a16:creationId xmlns:a16="http://schemas.microsoft.com/office/drawing/2014/main" id="{A397E711-BE21-4B3B-9BC4-95A2E012CB6D}"/>
              </a:ext>
            </a:extLst>
          </p:cNvPr>
          <p:cNvSpPr/>
          <p:nvPr/>
        </p:nvSpPr>
        <p:spPr>
          <a:xfrm>
            <a:off x="433946" y="982113"/>
            <a:ext cx="1278166" cy="826288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2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23</a:t>
            </a:r>
            <a:br>
              <a:rPr lang="en-US" altLang="zh-TW" sz="28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20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學分</a:t>
            </a:r>
            <a:endParaRPr lang="zh-TW" altLang="en-US" sz="28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矩形: 圓角 2">
            <a:extLst>
              <a:ext uri="{FF2B5EF4-FFF2-40B4-BE49-F238E27FC236}">
                <a16:creationId xmlns:a16="http://schemas.microsoft.com/office/drawing/2014/main" id="{BB657B6C-D71C-47FD-970E-03BC7A5DC71E}"/>
              </a:ext>
            </a:extLst>
          </p:cNvPr>
          <p:cNvSpPr/>
          <p:nvPr/>
        </p:nvSpPr>
        <p:spPr>
          <a:xfrm>
            <a:off x="2149388" y="988466"/>
            <a:ext cx="6742611" cy="3705934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bg1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sz="20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微積分</a:t>
            </a:r>
            <a:r>
              <a:rPr lang="en-US" altLang="zh-TW" sz="20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0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</a:t>
            </a:r>
            <a:r>
              <a:rPr lang="en-US" altLang="zh-TW" sz="20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0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en-US" altLang="zh-TW" sz="20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en-US" sz="20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學分</a:t>
            </a:r>
            <a:endParaRPr lang="en-US" altLang="zh-TW" sz="2000" dirty="0">
              <a:solidFill>
                <a:schemeClr val="bg1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sz="20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微積分</a:t>
            </a:r>
            <a:r>
              <a:rPr lang="en-US" altLang="zh-TW" sz="20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0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</a:t>
            </a:r>
            <a:r>
              <a:rPr lang="en-US" altLang="zh-TW" sz="20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 </a:t>
            </a:r>
            <a:r>
              <a:rPr lang="zh-TW" altLang="en-US" sz="20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 </a:t>
            </a:r>
            <a:r>
              <a:rPr lang="en-US" altLang="zh-TW" sz="20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en-US" sz="20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學分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sz="20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工程數學</a:t>
            </a:r>
            <a:r>
              <a:rPr lang="en-US" altLang="zh-TW" sz="20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0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</a:t>
            </a:r>
            <a:r>
              <a:rPr lang="en-US" altLang="zh-TW" sz="20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 </a:t>
            </a:r>
            <a:r>
              <a:rPr lang="zh-TW" altLang="en-US" sz="20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 </a:t>
            </a:r>
            <a:r>
              <a:rPr lang="en-US" altLang="zh-TW" sz="20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en-US" sz="20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學分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sz="20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工程數學</a:t>
            </a:r>
            <a:r>
              <a:rPr lang="en-US" altLang="zh-TW" sz="20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0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</a:t>
            </a:r>
            <a:r>
              <a:rPr lang="en-US" altLang="zh-TW" sz="20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 </a:t>
            </a:r>
            <a:r>
              <a:rPr lang="zh-TW" altLang="en-US" sz="20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 </a:t>
            </a:r>
            <a:r>
              <a:rPr lang="en-US" altLang="zh-TW" sz="20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en-US" sz="20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學分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sz="20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普通物理學 ： </a:t>
            </a:r>
            <a:r>
              <a:rPr lang="en-US" altLang="zh-TW" sz="20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</a:t>
            </a:r>
            <a:r>
              <a:rPr lang="zh-TW" altLang="en-US" sz="20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學分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sz="20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普通化學或普通化學</a:t>
            </a:r>
            <a:r>
              <a:rPr lang="en-US" altLang="zh-TW" sz="20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0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</a:t>
            </a:r>
            <a:r>
              <a:rPr lang="en-US" altLang="zh-TW" sz="20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 </a:t>
            </a:r>
            <a:r>
              <a:rPr lang="zh-TW" altLang="en-US" sz="20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 </a:t>
            </a:r>
            <a:r>
              <a:rPr lang="en-US" altLang="zh-TW" sz="20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en-US" sz="20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學分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sz="20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計算機概論</a:t>
            </a:r>
            <a:r>
              <a:rPr lang="en-US" altLang="zh-TW" sz="20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20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計算機概論</a:t>
            </a:r>
            <a:r>
              <a:rPr lang="en-US" altLang="zh-TW" sz="20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0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</a:t>
            </a:r>
            <a:r>
              <a:rPr lang="en-US" altLang="zh-TW" sz="20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)/</a:t>
            </a:r>
            <a:r>
              <a:rPr lang="zh-TW" altLang="en-US" sz="20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計算機程式語言：</a:t>
            </a:r>
            <a:r>
              <a:rPr lang="en-US" altLang="zh-TW" sz="20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20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學分</a:t>
            </a:r>
            <a:endParaRPr lang="en-US" altLang="zh-TW" sz="2000" dirty="0">
              <a:solidFill>
                <a:schemeClr val="bg1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TW" sz="2000" dirty="0">
              <a:solidFill>
                <a:schemeClr val="bg1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000" b="1" dirty="0">
              <a:solidFill>
                <a:schemeClr val="bg1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Glacial Indifference Bold"/>
              <a:sym typeface="Glacial Indifference Bold"/>
            </a:endParaRPr>
          </a:p>
          <a:p>
            <a:r>
              <a:rPr lang="zh-TW" altLang="en-US" sz="16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lacial Indifference Bold"/>
                <a:sym typeface="Glacial Indifference Bold"/>
              </a:rPr>
              <a:t>備註：普物不足</a:t>
            </a:r>
            <a:r>
              <a:rPr lang="en-US" altLang="zh-TW" sz="16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lacial Indifference Bold"/>
                <a:sym typeface="Glacial Indifference Bold"/>
              </a:rPr>
              <a:t>6</a:t>
            </a:r>
            <a:r>
              <a:rPr lang="zh-TW" altLang="en-US" sz="16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lacial Indifference Bold"/>
                <a:sym typeface="Glacial Indifference Bold"/>
              </a:rPr>
              <a:t>學分，可另修普物實驗</a:t>
            </a:r>
            <a:r>
              <a:rPr lang="en-US" altLang="zh-TW" sz="16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lacial Indifference Bold"/>
                <a:sym typeface="Glacial Indifference Bold"/>
              </a:rPr>
              <a:t>2</a:t>
            </a:r>
            <a:r>
              <a:rPr lang="zh-TW" altLang="en-US" sz="16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lacial Indifference Bold"/>
                <a:sym typeface="Glacial Indifference Bold"/>
              </a:rPr>
              <a:t>學分補足。</a:t>
            </a:r>
            <a:r>
              <a:rPr lang="en-US" altLang="zh-TW" sz="16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lacial Indifference Bold"/>
                <a:sym typeface="Glacial Indifference Bold"/>
              </a:rPr>
              <a:t>(</a:t>
            </a:r>
            <a:r>
              <a:rPr lang="zh-TW" altLang="en-US" sz="16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lacial Indifference Bold"/>
                <a:sym typeface="Glacial Indifference Bold"/>
              </a:rPr>
              <a:t>環工系</a:t>
            </a:r>
            <a:r>
              <a:rPr lang="en-US" altLang="zh-TW" sz="16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lacial Indifference Bold"/>
                <a:sym typeface="Glacial Indifference Bold"/>
              </a:rPr>
              <a:t>)</a:t>
            </a:r>
            <a:endParaRPr lang="zh-TW" altLang="en-US" sz="2000" dirty="0">
              <a:solidFill>
                <a:schemeClr val="bg1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570614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5" name="Google Shape;1535;p39"/>
          <p:cNvGrpSpPr/>
          <p:nvPr/>
        </p:nvGrpSpPr>
        <p:grpSpPr>
          <a:xfrm>
            <a:off x="-2" y="4132283"/>
            <a:ext cx="2308406" cy="1141122"/>
            <a:chOff x="-2" y="4132283"/>
            <a:chExt cx="2308406" cy="1141122"/>
          </a:xfrm>
        </p:grpSpPr>
        <p:sp>
          <p:nvSpPr>
            <p:cNvPr id="1536" name="Google Shape;1536;p39"/>
            <p:cNvSpPr/>
            <p:nvPr/>
          </p:nvSpPr>
          <p:spPr>
            <a:xfrm rot="5400000">
              <a:off x="663005" y="3628622"/>
              <a:ext cx="981776" cy="2307791"/>
            </a:xfrm>
            <a:custGeom>
              <a:avLst/>
              <a:gdLst/>
              <a:ahLst/>
              <a:cxnLst/>
              <a:rect l="l" t="t" r="r" b="b"/>
              <a:pathLst>
                <a:path w="23937" h="56267" extrusionOk="0">
                  <a:moveTo>
                    <a:pt x="12997" y="1"/>
                  </a:moveTo>
                  <a:lnTo>
                    <a:pt x="12784" y="214"/>
                  </a:lnTo>
                  <a:lnTo>
                    <a:pt x="23098" y="10513"/>
                  </a:lnTo>
                  <a:cubicBezTo>
                    <a:pt x="23434" y="10864"/>
                    <a:pt x="23632" y="11321"/>
                    <a:pt x="23632" y="11808"/>
                  </a:cubicBezTo>
                  <a:cubicBezTo>
                    <a:pt x="23632" y="12311"/>
                    <a:pt x="23434" y="12768"/>
                    <a:pt x="23098" y="13104"/>
                  </a:cubicBezTo>
                  <a:lnTo>
                    <a:pt x="21925" y="14261"/>
                  </a:lnTo>
                  <a:cubicBezTo>
                    <a:pt x="21575" y="14627"/>
                    <a:pt x="21110" y="14810"/>
                    <a:pt x="20642" y="14810"/>
                  </a:cubicBezTo>
                  <a:cubicBezTo>
                    <a:pt x="20173" y="14810"/>
                    <a:pt x="19701" y="14627"/>
                    <a:pt x="19335" y="14261"/>
                  </a:cubicBezTo>
                  <a:lnTo>
                    <a:pt x="16958" y="11885"/>
                  </a:lnTo>
                  <a:cubicBezTo>
                    <a:pt x="16547" y="11489"/>
                    <a:pt x="16029" y="11260"/>
                    <a:pt x="15435" y="11260"/>
                  </a:cubicBezTo>
                  <a:cubicBezTo>
                    <a:pt x="14841" y="11260"/>
                    <a:pt x="14307" y="11489"/>
                    <a:pt x="13911" y="11885"/>
                  </a:cubicBezTo>
                  <a:lnTo>
                    <a:pt x="12525" y="13271"/>
                  </a:lnTo>
                  <a:cubicBezTo>
                    <a:pt x="12129" y="13698"/>
                    <a:pt x="11900" y="14231"/>
                    <a:pt x="11900" y="14795"/>
                  </a:cubicBezTo>
                  <a:cubicBezTo>
                    <a:pt x="11900" y="15374"/>
                    <a:pt x="12129" y="15922"/>
                    <a:pt x="12525" y="16318"/>
                  </a:cubicBezTo>
                  <a:cubicBezTo>
                    <a:pt x="12860" y="16669"/>
                    <a:pt x="13058" y="17126"/>
                    <a:pt x="13058" y="17629"/>
                  </a:cubicBezTo>
                  <a:cubicBezTo>
                    <a:pt x="13058" y="18116"/>
                    <a:pt x="12860" y="18573"/>
                    <a:pt x="12525" y="18924"/>
                  </a:cubicBezTo>
                  <a:lnTo>
                    <a:pt x="11489" y="19944"/>
                  </a:lnTo>
                  <a:cubicBezTo>
                    <a:pt x="11154" y="20295"/>
                    <a:pt x="10696" y="20478"/>
                    <a:pt x="10209" y="20478"/>
                  </a:cubicBezTo>
                  <a:lnTo>
                    <a:pt x="9569" y="20478"/>
                  </a:lnTo>
                  <a:cubicBezTo>
                    <a:pt x="8990" y="20478"/>
                    <a:pt x="8457" y="20706"/>
                    <a:pt x="8045" y="21102"/>
                  </a:cubicBezTo>
                  <a:lnTo>
                    <a:pt x="3353" y="25810"/>
                  </a:lnTo>
                  <a:cubicBezTo>
                    <a:pt x="2515" y="26648"/>
                    <a:pt x="2515" y="28004"/>
                    <a:pt x="3353" y="28842"/>
                  </a:cubicBezTo>
                  <a:lnTo>
                    <a:pt x="10529" y="36018"/>
                  </a:lnTo>
                  <a:cubicBezTo>
                    <a:pt x="10864" y="36369"/>
                    <a:pt x="11062" y="36826"/>
                    <a:pt x="11062" y="37313"/>
                  </a:cubicBezTo>
                  <a:cubicBezTo>
                    <a:pt x="11062" y="37801"/>
                    <a:pt x="10864" y="38273"/>
                    <a:pt x="10529" y="38608"/>
                  </a:cubicBezTo>
                  <a:lnTo>
                    <a:pt x="8198" y="40940"/>
                  </a:lnTo>
                  <a:cubicBezTo>
                    <a:pt x="7802" y="41351"/>
                    <a:pt x="7573" y="41884"/>
                    <a:pt x="7573" y="42463"/>
                  </a:cubicBezTo>
                  <a:lnTo>
                    <a:pt x="7573" y="47720"/>
                  </a:lnTo>
                  <a:cubicBezTo>
                    <a:pt x="7573" y="48207"/>
                    <a:pt x="7390" y="48664"/>
                    <a:pt x="7040" y="49015"/>
                  </a:cubicBezTo>
                  <a:lnTo>
                    <a:pt x="1" y="56054"/>
                  </a:lnTo>
                  <a:lnTo>
                    <a:pt x="199" y="56267"/>
                  </a:lnTo>
                  <a:lnTo>
                    <a:pt x="7268" y="49274"/>
                  </a:lnTo>
                  <a:cubicBezTo>
                    <a:pt x="7664" y="48862"/>
                    <a:pt x="7893" y="48329"/>
                    <a:pt x="7893" y="47750"/>
                  </a:cubicBezTo>
                  <a:lnTo>
                    <a:pt x="7893" y="42494"/>
                  </a:lnTo>
                  <a:cubicBezTo>
                    <a:pt x="7893" y="42006"/>
                    <a:pt x="8091" y="41549"/>
                    <a:pt x="8426" y="41199"/>
                  </a:cubicBezTo>
                  <a:lnTo>
                    <a:pt x="10757" y="38883"/>
                  </a:lnTo>
                  <a:cubicBezTo>
                    <a:pt x="11154" y="38456"/>
                    <a:pt x="11382" y="37923"/>
                    <a:pt x="11382" y="37359"/>
                  </a:cubicBezTo>
                  <a:cubicBezTo>
                    <a:pt x="11382" y="36765"/>
                    <a:pt x="11154" y="36232"/>
                    <a:pt x="10757" y="35835"/>
                  </a:cubicBezTo>
                  <a:lnTo>
                    <a:pt x="3581" y="28644"/>
                  </a:lnTo>
                  <a:cubicBezTo>
                    <a:pt x="2850" y="27943"/>
                    <a:pt x="2850" y="26785"/>
                    <a:pt x="3581" y="26054"/>
                  </a:cubicBezTo>
                  <a:lnTo>
                    <a:pt x="8274" y="21346"/>
                  </a:lnTo>
                  <a:cubicBezTo>
                    <a:pt x="8624" y="21011"/>
                    <a:pt x="9081" y="20813"/>
                    <a:pt x="9569" y="20813"/>
                  </a:cubicBezTo>
                  <a:lnTo>
                    <a:pt x="10209" y="20813"/>
                  </a:lnTo>
                  <a:cubicBezTo>
                    <a:pt x="10788" y="20813"/>
                    <a:pt x="11321" y="20584"/>
                    <a:pt x="11732" y="20188"/>
                  </a:cubicBezTo>
                  <a:lnTo>
                    <a:pt x="12753" y="19167"/>
                  </a:lnTo>
                  <a:cubicBezTo>
                    <a:pt x="13149" y="18741"/>
                    <a:pt x="13378" y="18208"/>
                    <a:pt x="13378" y="17644"/>
                  </a:cubicBezTo>
                  <a:cubicBezTo>
                    <a:pt x="13378" y="17050"/>
                    <a:pt x="13149" y="16516"/>
                    <a:pt x="12753" y="16120"/>
                  </a:cubicBezTo>
                  <a:cubicBezTo>
                    <a:pt x="12418" y="15770"/>
                    <a:pt x="12220" y="15313"/>
                    <a:pt x="12220" y="14825"/>
                  </a:cubicBezTo>
                  <a:cubicBezTo>
                    <a:pt x="12220" y="14322"/>
                    <a:pt x="12418" y="13865"/>
                    <a:pt x="12753" y="13530"/>
                  </a:cubicBezTo>
                  <a:lnTo>
                    <a:pt x="14140" y="12128"/>
                  </a:lnTo>
                  <a:cubicBezTo>
                    <a:pt x="14490" y="11793"/>
                    <a:pt x="14947" y="11595"/>
                    <a:pt x="15435" y="11595"/>
                  </a:cubicBezTo>
                  <a:cubicBezTo>
                    <a:pt x="15938" y="11595"/>
                    <a:pt x="16395" y="11793"/>
                    <a:pt x="16730" y="12128"/>
                  </a:cubicBezTo>
                  <a:lnTo>
                    <a:pt x="19107" y="14520"/>
                  </a:lnTo>
                  <a:cubicBezTo>
                    <a:pt x="19526" y="14939"/>
                    <a:pt x="20074" y="15149"/>
                    <a:pt x="20623" y="15149"/>
                  </a:cubicBezTo>
                  <a:cubicBezTo>
                    <a:pt x="21171" y="15149"/>
                    <a:pt x="21720" y="14939"/>
                    <a:pt x="22139" y="14520"/>
                  </a:cubicBezTo>
                  <a:lnTo>
                    <a:pt x="23297" y="13347"/>
                  </a:lnTo>
                  <a:cubicBezTo>
                    <a:pt x="23708" y="12936"/>
                    <a:pt x="23936" y="12403"/>
                    <a:pt x="23936" y="11824"/>
                  </a:cubicBezTo>
                  <a:cubicBezTo>
                    <a:pt x="23936" y="11260"/>
                    <a:pt x="23708" y="10711"/>
                    <a:pt x="23297" y="10300"/>
                  </a:cubicBezTo>
                  <a:lnTo>
                    <a:pt x="12997" y="1"/>
                  </a:lnTo>
                  <a:close/>
                </a:path>
              </a:pathLst>
            </a:custGeom>
            <a:gradFill>
              <a:gsLst>
                <a:gs pos="0">
                  <a:srgbClr val="9900FF">
                    <a:alpha val="4666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1537;p39"/>
            <p:cNvSpPr/>
            <p:nvPr/>
          </p:nvSpPr>
          <p:spPr>
            <a:xfrm rot="5400000">
              <a:off x="663620" y="3469276"/>
              <a:ext cx="981776" cy="2307791"/>
            </a:xfrm>
            <a:custGeom>
              <a:avLst/>
              <a:gdLst/>
              <a:ahLst/>
              <a:cxnLst/>
              <a:rect l="l" t="t" r="r" b="b"/>
              <a:pathLst>
                <a:path w="23937" h="56267" extrusionOk="0">
                  <a:moveTo>
                    <a:pt x="12997" y="0"/>
                  </a:moveTo>
                  <a:lnTo>
                    <a:pt x="12784" y="214"/>
                  </a:lnTo>
                  <a:lnTo>
                    <a:pt x="23098" y="10513"/>
                  </a:lnTo>
                  <a:cubicBezTo>
                    <a:pt x="23434" y="10848"/>
                    <a:pt x="23632" y="11305"/>
                    <a:pt x="23632" y="11808"/>
                  </a:cubicBezTo>
                  <a:cubicBezTo>
                    <a:pt x="23632" y="12296"/>
                    <a:pt x="23434" y="12753"/>
                    <a:pt x="23098" y="13103"/>
                  </a:cubicBezTo>
                  <a:lnTo>
                    <a:pt x="21925" y="14261"/>
                  </a:lnTo>
                  <a:cubicBezTo>
                    <a:pt x="21575" y="14627"/>
                    <a:pt x="21110" y="14810"/>
                    <a:pt x="20642" y="14810"/>
                  </a:cubicBezTo>
                  <a:cubicBezTo>
                    <a:pt x="20173" y="14810"/>
                    <a:pt x="19701" y="14627"/>
                    <a:pt x="19335" y="14261"/>
                  </a:cubicBezTo>
                  <a:lnTo>
                    <a:pt x="16958" y="11884"/>
                  </a:lnTo>
                  <a:cubicBezTo>
                    <a:pt x="16547" y="11488"/>
                    <a:pt x="16029" y="11260"/>
                    <a:pt x="15435" y="11260"/>
                  </a:cubicBezTo>
                  <a:cubicBezTo>
                    <a:pt x="14840" y="11260"/>
                    <a:pt x="14307" y="11488"/>
                    <a:pt x="13911" y="11884"/>
                  </a:cubicBezTo>
                  <a:lnTo>
                    <a:pt x="12525" y="13271"/>
                  </a:lnTo>
                  <a:cubicBezTo>
                    <a:pt x="11687" y="14109"/>
                    <a:pt x="11687" y="15465"/>
                    <a:pt x="12525" y="16303"/>
                  </a:cubicBezTo>
                  <a:cubicBezTo>
                    <a:pt x="12860" y="16638"/>
                    <a:pt x="13058" y="17095"/>
                    <a:pt x="13058" y="17598"/>
                  </a:cubicBezTo>
                  <a:cubicBezTo>
                    <a:pt x="13058" y="18085"/>
                    <a:pt x="12860" y="18543"/>
                    <a:pt x="12525" y="18893"/>
                  </a:cubicBezTo>
                  <a:lnTo>
                    <a:pt x="11489" y="19914"/>
                  </a:lnTo>
                  <a:cubicBezTo>
                    <a:pt x="11153" y="20264"/>
                    <a:pt x="10696" y="20447"/>
                    <a:pt x="10193" y="20447"/>
                  </a:cubicBezTo>
                  <a:lnTo>
                    <a:pt x="9569" y="20447"/>
                  </a:lnTo>
                  <a:cubicBezTo>
                    <a:pt x="8975" y="20447"/>
                    <a:pt x="8441" y="20676"/>
                    <a:pt x="8045" y="21087"/>
                  </a:cubicBezTo>
                  <a:lnTo>
                    <a:pt x="3337" y="25780"/>
                  </a:lnTo>
                  <a:cubicBezTo>
                    <a:pt x="2941" y="26206"/>
                    <a:pt x="2713" y="26739"/>
                    <a:pt x="2713" y="27303"/>
                  </a:cubicBezTo>
                  <a:cubicBezTo>
                    <a:pt x="2713" y="27897"/>
                    <a:pt x="2941" y="28431"/>
                    <a:pt x="3337" y="28827"/>
                  </a:cubicBezTo>
                  <a:lnTo>
                    <a:pt x="10529" y="36018"/>
                  </a:lnTo>
                  <a:cubicBezTo>
                    <a:pt x="11245" y="36719"/>
                    <a:pt x="11245" y="37877"/>
                    <a:pt x="10529" y="38608"/>
                  </a:cubicBezTo>
                  <a:lnTo>
                    <a:pt x="8198" y="40924"/>
                  </a:lnTo>
                  <a:cubicBezTo>
                    <a:pt x="7801" y="41351"/>
                    <a:pt x="7573" y="41884"/>
                    <a:pt x="7573" y="42448"/>
                  </a:cubicBezTo>
                  <a:lnTo>
                    <a:pt x="7573" y="47704"/>
                  </a:lnTo>
                  <a:cubicBezTo>
                    <a:pt x="7573" y="48207"/>
                    <a:pt x="7375" y="48664"/>
                    <a:pt x="7040" y="48999"/>
                  </a:cubicBezTo>
                  <a:lnTo>
                    <a:pt x="1" y="56053"/>
                  </a:lnTo>
                  <a:lnTo>
                    <a:pt x="199" y="56267"/>
                  </a:lnTo>
                  <a:lnTo>
                    <a:pt x="7268" y="49212"/>
                  </a:lnTo>
                  <a:cubicBezTo>
                    <a:pt x="7664" y="48801"/>
                    <a:pt x="7893" y="48268"/>
                    <a:pt x="7893" y="47689"/>
                  </a:cubicBezTo>
                  <a:lnTo>
                    <a:pt x="7893" y="42432"/>
                  </a:lnTo>
                  <a:cubicBezTo>
                    <a:pt x="7893" y="41945"/>
                    <a:pt x="8091" y="41473"/>
                    <a:pt x="8426" y="41137"/>
                  </a:cubicBezTo>
                  <a:lnTo>
                    <a:pt x="10757" y="38806"/>
                  </a:lnTo>
                  <a:cubicBezTo>
                    <a:pt x="11595" y="37984"/>
                    <a:pt x="11595" y="36628"/>
                    <a:pt x="10757" y="35790"/>
                  </a:cubicBezTo>
                  <a:lnTo>
                    <a:pt x="3581" y="28598"/>
                  </a:lnTo>
                  <a:cubicBezTo>
                    <a:pt x="3231" y="28263"/>
                    <a:pt x="3048" y="27806"/>
                    <a:pt x="3048" y="27318"/>
                  </a:cubicBezTo>
                  <a:cubicBezTo>
                    <a:pt x="3048" y="26816"/>
                    <a:pt x="3231" y="26359"/>
                    <a:pt x="3581" y="26023"/>
                  </a:cubicBezTo>
                  <a:lnTo>
                    <a:pt x="8274" y="21346"/>
                  </a:lnTo>
                  <a:cubicBezTo>
                    <a:pt x="8624" y="21011"/>
                    <a:pt x="9081" y="20813"/>
                    <a:pt x="9569" y="20813"/>
                  </a:cubicBezTo>
                  <a:lnTo>
                    <a:pt x="10209" y="20813"/>
                  </a:lnTo>
                  <a:cubicBezTo>
                    <a:pt x="10788" y="20813"/>
                    <a:pt x="11321" y="20584"/>
                    <a:pt x="11732" y="20188"/>
                  </a:cubicBezTo>
                  <a:lnTo>
                    <a:pt x="12753" y="19152"/>
                  </a:lnTo>
                  <a:cubicBezTo>
                    <a:pt x="13149" y="18741"/>
                    <a:pt x="13378" y="18207"/>
                    <a:pt x="13378" y="17628"/>
                  </a:cubicBezTo>
                  <a:cubicBezTo>
                    <a:pt x="13378" y="17049"/>
                    <a:pt x="13149" y="16516"/>
                    <a:pt x="12753" y="16105"/>
                  </a:cubicBezTo>
                  <a:cubicBezTo>
                    <a:pt x="12037" y="15404"/>
                    <a:pt x="12037" y="14246"/>
                    <a:pt x="12753" y="13515"/>
                  </a:cubicBezTo>
                  <a:lnTo>
                    <a:pt x="14140" y="12128"/>
                  </a:lnTo>
                  <a:cubicBezTo>
                    <a:pt x="14490" y="11793"/>
                    <a:pt x="14947" y="11595"/>
                    <a:pt x="15435" y="11595"/>
                  </a:cubicBezTo>
                  <a:cubicBezTo>
                    <a:pt x="15937" y="11595"/>
                    <a:pt x="16395" y="11793"/>
                    <a:pt x="16730" y="12128"/>
                  </a:cubicBezTo>
                  <a:lnTo>
                    <a:pt x="19106" y="14505"/>
                  </a:lnTo>
                  <a:cubicBezTo>
                    <a:pt x="19525" y="14924"/>
                    <a:pt x="20074" y="15133"/>
                    <a:pt x="20622" y="15133"/>
                  </a:cubicBezTo>
                  <a:cubicBezTo>
                    <a:pt x="21171" y="15133"/>
                    <a:pt x="21719" y="14924"/>
                    <a:pt x="22138" y="14505"/>
                  </a:cubicBezTo>
                  <a:lnTo>
                    <a:pt x="23296" y="13347"/>
                  </a:lnTo>
                  <a:cubicBezTo>
                    <a:pt x="23708" y="12936"/>
                    <a:pt x="23936" y="12402"/>
                    <a:pt x="23936" y="11823"/>
                  </a:cubicBezTo>
                  <a:cubicBezTo>
                    <a:pt x="23936" y="11229"/>
                    <a:pt x="23708" y="10696"/>
                    <a:pt x="23296" y="10300"/>
                  </a:cubicBezTo>
                  <a:lnTo>
                    <a:pt x="12997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78000">
                  <a:schemeClr val="lt1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" name="TextBox 6">
            <a:extLst>
              <a:ext uri="{FF2B5EF4-FFF2-40B4-BE49-F238E27FC236}">
                <a16:creationId xmlns:a16="http://schemas.microsoft.com/office/drawing/2014/main" id="{6C558DD8-7705-469F-A39D-5ACAC573C8E6}"/>
              </a:ext>
            </a:extLst>
          </p:cNvPr>
          <p:cNvSpPr txBox="1"/>
          <p:nvPr/>
        </p:nvSpPr>
        <p:spPr>
          <a:xfrm>
            <a:off x="433946" y="142254"/>
            <a:ext cx="4438650" cy="5629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040"/>
              </a:lnSpc>
              <a:spcBef>
                <a:spcPct val="0"/>
              </a:spcBef>
            </a:pPr>
            <a:r>
              <a:rPr lang="zh-TW" altLang="en-US" sz="24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lacial Indifference"/>
                <a:sym typeface="Glacial Indifference"/>
              </a:rPr>
              <a:t>工學院學士學位學程 </a:t>
            </a:r>
            <a:r>
              <a:rPr lang="en-US" altLang="zh-TW" sz="20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lacial Indifference"/>
                <a:sym typeface="Glacial Indifference"/>
              </a:rPr>
              <a:t>–</a:t>
            </a:r>
            <a:r>
              <a:rPr lang="zh-TW" altLang="en-US" sz="20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lacial Indifference"/>
                <a:sym typeface="Glacial Indifference"/>
              </a:rPr>
              <a:t>課程規劃</a:t>
            </a:r>
            <a:endParaRPr lang="en-US" sz="27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ormorant Garamond Bold Italics"/>
              <a:sym typeface="Cormorant Garamond Bold Italics"/>
            </a:endParaRPr>
          </a:p>
        </p:txBody>
      </p:sp>
      <p:sp>
        <p:nvSpPr>
          <p:cNvPr id="9" name="矩形: 圓角 8">
            <a:extLst>
              <a:ext uri="{FF2B5EF4-FFF2-40B4-BE49-F238E27FC236}">
                <a16:creationId xmlns:a16="http://schemas.microsoft.com/office/drawing/2014/main" id="{2451355B-B5A9-4879-B699-31979CA044B1}"/>
              </a:ext>
            </a:extLst>
          </p:cNvPr>
          <p:cNvSpPr/>
          <p:nvPr/>
        </p:nvSpPr>
        <p:spPr>
          <a:xfrm>
            <a:off x="282745" y="1695482"/>
            <a:ext cx="1873843" cy="1752536"/>
          </a:xfrm>
          <a:prstGeom prst="roundRect">
            <a:avLst/>
          </a:prstGeom>
          <a:solidFill>
            <a:schemeClr val="bg1">
              <a:lumMod val="75000"/>
            </a:schemeClr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核心必修</a:t>
            </a:r>
            <a:br>
              <a:rPr lang="en-US" altLang="zh-TW" sz="2800" b="1" dirty="0">
                <a:solidFill>
                  <a:schemeClr val="accent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2800" b="1" dirty="0">
                <a:solidFill>
                  <a:schemeClr val="accent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800" b="1" dirty="0">
                <a:solidFill>
                  <a:schemeClr val="accent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甲組</a:t>
            </a:r>
            <a:r>
              <a:rPr lang="en-US" altLang="zh-TW" sz="2800" b="1" dirty="0">
                <a:solidFill>
                  <a:schemeClr val="accent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2800" b="1" dirty="0">
              <a:solidFill>
                <a:schemeClr val="accent3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矩形: 圓角 9">
            <a:extLst>
              <a:ext uri="{FF2B5EF4-FFF2-40B4-BE49-F238E27FC236}">
                <a16:creationId xmlns:a16="http://schemas.microsoft.com/office/drawing/2014/main" id="{B99A087C-DAFD-4676-85F1-D260CD3E5ECF}"/>
              </a:ext>
            </a:extLst>
          </p:cNvPr>
          <p:cNvSpPr/>
          <p:nvPr/>
        </p:nvSpPr>
        <p:spPr>
          <a:xfrm>
            <a:off x="477561" y="1088484"/>
            <a:ext cx="1405382" cy="876268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20-21</a:t>
            </a:r>
            <a:r>
              <a:rPr lang="zh-TW" altLang="en-US" sz="20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學分</a:t>
            </a:r>
            <a:endParaRPr lang="zh-TW" altLang="en-US" sz="28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2" name="表格 3">
            <a:extLst>
              <a:ext uri="{FF2B5EF4-FFF2-40B4-BE49-F238E27FC236}">
                <a16:creationId xmlns:a16="http://schemas.microsoft.com/office/drawing/2014/main" id="{8229596B-8515-466C-8D47-8B8C1F1388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3725453"/>
              </p:ext>
            </p:extLst>
          </p:nvPr>
        </p:nvGraphicFramePr>
        <p:xfrm>
          <a:off x="2307789" y="792600"/>
          <a:ext cx="6358650" cy="4073760"/>
        </p:xfrm>
        <a:graphic>
          <a:graphicData uri="http://schemas.openxmlformats.org/drawingml/2006/table">
            <a:tbl>
              <a:tblPr firstRow="1" bandRow="1">
                <a:tableStyleId>{736A76FB-87D2-438E-A286-A7BDDD527244}</a:tableStyleId>
              </a:tblPr>
              <a:tblGrid>
                <a:gridCol w="3841278">
                  <a:extLst>
                    <a:ext uri="{9D8B030D-6E8A-4147-A177-3AD203B41FA5}">
                      <a16:colId xmlns:a16="http://schemas.microsoft.com/office/drawing/2014/main" val="3020767287"/>
                    </a:ext>
                  </a:extLst>
                </a:gridCol>
                <a:gridCol w="839124">
                  <a:extLst>
                    <a:ext uri="{9D8B030D-6E8A-4147-A177-3AD203B41FA5}">
                      <a16:colId xmlns:a16="http://schemas.microsoft.com/office/drawing/2014/main" val="2431595915"/>
                    </a:ext>
                  </a:extLst>
                </a:gridCol>
                <a:gridCol w="839124">
                  <a:extLst>
                    <a:ext uri="{9D8B030D-6E8A-4147-A177-3AD203B41FA5}">
                      <a16:colId xmlns:a16="http://schemas.microsoft.com/office/drawing/2014/main" val="458960384"/>
                    </a:ext>
                  </a:extLst>
                </a:gridCol>
                <a:gridCol w="839124">
                  <a:extLst>
                    <a:ext uri="{9D8B030D-6E8A-4147-A177-3AD203B41FA5}">
                      <a16:colId xmlns:a16="http://schemas.microsoft.com/office/drawing/2014/main" val="3384936625"/>
                    </a:ext>
                  </a:extLst>
                </a:gridCol>
              </a:tblGrid>
              <a:tr h="3090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b="1" dirty="0">
                          <a:solidFill>
                            <a:srgbClr val="2D3880"/>
                          </a:solidFill>
                        </a:rPr>
                        <a:t>課程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b="1" dirty="0">
                          <a:solidFill>
                            <a:srgbClr val="2D3880"/>
                          </a:solidFill>
                        </a:rPr>
                        <a:t>化工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b="1" dirty="0">
                          <a:solidFill>
                            <a:srgbClr val="2D3880"/>
                          </a:solidFill>
                        </a:rPr>
                        <a:t>材料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b="1" dirty="0">
                          <a:solidFill>
                            <a:srgbClr val="2D3880"/>
                          </a:solidFill>
                        </a:rPr>
                        <a:t>環工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15191576"/>
                  </a:ext>
                </a:extLst>
              </a:tr>
              <a:tr h="309000">
                <a:tc>
                  <a:txBody>
                    <a:bodyPr/>
                    <a:lstStyle/>
                    <a:p>
                      <a:r>
                        <a:rPr lang="zh-TW" altLang="en-US" sz="1200" dirty="0">
                          <a:solidFill>
                            <a:srgbClr val="2D3880"/>
                          </a:solidFill>
                        </a:rPr>
                        <a:t>有機化學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2D3880"/>
                          </a:solidFill>
                        </a:rPr>
                        <a:t>6</a:t>
                      </a:r>
                      <a:endParaRPr lang="zh-TW" altLang="en-US" dirty="0">
                        <a:solidFill>
                          <a:srgbClr val="2D388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2D3880"/>
                          </a:solidFill>
                        </a:rPr>
                        <a:t>3</a:t>
                      </a:r>
                      <a:endParaRPr lang="zh-TW" altLang="en-US" dirty="0">
                        <a:solidFill>
                          <a:srgbClr val="2D388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>
                        <a:solidFill>
                          <a:srgbClr val="2D388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24467235"/>
                  </a:ext>
                </a:extLst>
              </a:tr>
              <a:tr h="309000">
                <a:tc>
                  <a:txBody>
                    <a:bodyPr/>
                    <a:lstStyle/>
                    <a:p>
                      <a:r>
                        <a:rPr lang="zh-TW" altLang="en-US" sz="1200" dirty="0">
                          <a:solidFill>
                            <a:srgbClr val="2D3880"/>
                          </a:solidFill>
                        </a:rPr>
                        <a:t>材料科學導論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2D3880"/>
                          </a:solidFill>
                        </a:rPr>
                        <a:t>3</a:t>
                      </a:r>
                      <a:endParaRPr lang="zh-TW" altLang="en-US" dirty="0">
                        <a:solidFill>
                          <a:srgbClr val="2D388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2D3880"/>
                          </a:solidFill>
                        </a:rPr>
                        <a:t>6</a:t>
                      </a:r>
                      <a:endParaRPr lang="zh-TW" altLang="en-US" dirty="0">
                        <a:solidFill>
                          <a:srgbClr val="2D388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>
                        <a:solidFill>
                          <a:srgbClr val="2D388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12865344"/>
                  </a:ext>
                </a:extLst>
              </a:tr>
              <a:tr h="309000">
                <a:tc>
                  <a:txBody>
                    <a:bodyPr/>
                    <a:lstStyle/>
                    <a:p>
                      <a:r>
                        <a:rPr lang="zh-TW" altLang="en-US" sz="1200" dirty="0">
                          <a:solidFill>
                            <a:srgbClr val="2D3880"/>
                          </a:solidFill>
                        </a:rPr>
                        <a:t>專題研究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2D3880"/>
                          </a:solidFill>
                        </a:rPr>
                        <a:t>V</a:t>
                      </a:r>
                      <a:endParaRPr lang="zh-TW" altLang="en-US" dirty="0">
                        <a:solidFill>
                          <a:srgbClr val="2D388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2D3880"/>
                          </a:solidFill>
                        </a:rPr>
                        <a:t>V</a:t>
                      </a:r>
                      <a:endParaRPr lang="zh-TW" altLang="en-US" dirty="0">
                        <a:solidFill>
                          <a:srgbClr val="2D388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2D3880"/>
                          </a:solidFill>
                        </a:rPr>
                        <a:t>V</a:t>
                      </a:r>
                      <a:endParaRPr lang="zh-TW" altLang="en-US" dirty="0">
                        <a:solidFill>
                          <a:srgbClr val="2D388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2137247"/>
                  </a:ext>
                </a:extLst>
              </a:tr>
              <a:tr h="309000">
                <a:tc>
                  <a:txBody>
                    <a:bodyPr/>
                    <a:lstStyle/>
                    <a:p>
                      <a:r>
                        <a:rPr lang="zh-TW" altLang="en-US" sz="1200" dirty="0">
                          <a:solidFill>
                            <a:srgbClr val="2D3880"/>
                          </a:solidFill>
                        </a:rPr>
                        <a:t>化工熱力學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2D3880"/>
                          </a:solidFill>
                        </a:rPr>
                        <a:t>3</a:t>
                      </a:r>
                      <a:endParaRPr lang="zh-TW" altLang="en-US" dirty="0">
                        <a:solidFill>
                          <a:srgbClr val="2D388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>
                        <a:solidFill>
                          <a:srgbClr val="2D388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>
                        <a:solidFill>
                          <a:srgbClr val="2D388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59826648"/>
                  </a:ext>
                </a:extLst>
              </a:tr>
              <a:tr h="309000">
                <a:tc>
                  <a:txBody>
                    <a:bodyPr/>
                    <a:lstStyle/>
                    <a:p>
                      <a:r>
                        <a:rPr lang="zh-TW" altLang="en-US" sz="1200" dirty="0">
                          <a:solidFill>
                            <a:srgbClr val="2D3880"/>
                          </a:solidFill>
                        </a:rPr>
                        <a:t>材料熱力學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>
                        <a:solidFill>
                          <a:srgbClr val="2D388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2D3880"/>
                          </a:solidFill>
                        </a:rPr>
                        <a:t>3-6</a:t>
                      </a:r>
                      <a:endParaRPr lang="zh-TW" altLang="en-US" dirty="0">
                        <a:solidFill>
                          <a:srgbClr val="2D388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>
                        <a:solidFill>
                          <a:srgbClr val="2D388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38749458"/>
                  </a:ext>
                </a:extLst>
              </a:tr>
              <a:tr h="309000">
                <a:tc>
                  <a:txBody>
                    <a:bodyPr/>
                    <a:lstStyle/>
                    <a:p>
                      <a:r>
                        <a:rPr lang="zh-TW" altLang="en-US" sz="1200" dirty="0">
                          <a:solidFill>
                            <a:srgbClr val="2D3880"/>
                          </a:solidFill>
                        </a:rPr>
                        <a:t>物理化學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2D3880"/>
                          </a:solidFill>
                        </a:rPr>
                        <a:t>6</a:t>
                      </a:r>
                      <a:endParaRPr lang="zh-TW" altLang="en-US" dirty="0">
                        <a:solidFill>
                          <a:srgbClr val="2D388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>
                        <a:solidFill>
                          <a:srgbClr val="2D388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>
                        <a:solidFill>
                          <a:srgbClr val="2D388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26825571"/>
                  </a:ext>
                </a:extLst>
              </a:tr>
              <a:tr h="309000">
                <a:tc>
                  <a:txBody>
                    <a:bodyPr/>
                    <a:lstStyle/>
                    <a:p>
                      <a:r>
                        <a:rPr lang="zh-TW" altLang="en-US" sz="1200" dirty="0">
                          <a:solidFill>
                            <a:srgbClr val="2D3880"/>
                          </a:solidFill>
                        </a:rPr>
                        <a:t>物理冶金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>
                        <a:solidFill>
                          <a:srgbClr val="2D388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2D3880"/>
                          </a:solidFill>
                        </a:rPr>
                        <a:t>6</a:t>
                      </a:r>
                      <a:endParaRPr lang="zh-TW" altLang="en-US" dirty="0">
                        <a:solidFill>
                          <a:srgbClr val="2D388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>
                        <a:solidFill>
                          <a:srgbClr val="2D388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56498174"/>
                  </a:ext>
                </a:extLst>
              </a:tr>
              <a:tr h="309000">
                <a:tc>
                  <a:txBody>
                    <a:bodyPr/>
                    <a:lstStyle/>
                    <a:p>
                      <a:r>
                        <a:rPr lang="zh-TW" altLang="en-US" sz="1200" dirty="0">
                          <a:solidFill>
                            <a:srgbClr val="2D3880"/>
                          </a:solidFill>
                        </a:rPr>
                        <a:t>化工概論與工業安全衛生</a:t>
                      </a:r>
                      <a:r>
                        <a:rPr lang="en-US" altLang="zh-TW" sz="1200" dirty="0">
                          <a:solidFill>
                            <a:srgbClr val="2D3880"/>
                          </a:solidFill>
                        </a:rPr>
                        <a:t>/</a:t>
                      </a:r>
                      <a:r>
                        <a:rPr lang="zh-TW" altLang="en-US" sz="1200" dirty="0">
                          <a:solidFill>
                            <a:srgbClr val="2D3880"/>
                          </a:solidFill>
                        </a:rPr>
                        <a:t>輸送現象</a:t>
                      </a:r>
                      <a:r>
                        <a:rPr lang="en-US" altLang="zh-TW" sz="1200" dirty="0">
                          <a:solidFill>
                            <a:srgbClr val="2D3880"/>
                          </a:solidFill>
                        </a:rPr>
                        <a:t>/</a:t>
                      </a:r>
                      <a:r>
                        <a:rPr lang="zh-TW" altLang="en-US" sz="1200" dirty="0">
                          <a:solidFill>
                            <a:srgbClr val="2D3880"/>
                          </a:solidFill>
                        </a:rPr>
                        <a:t>質能均衡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2D3880"/>
                          </a:solidFill>
                        </a:rPr>
                        <a:t>3</a:t>
                      </a:r>
                      <a:endParaRPr lang="zh-TW" altLang="en-US" dirty="0">
                        <a:solidFill>
                          <a:srgbClr val="2D388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>
                        <a:solidFill>
                          <a:srgbClr val="2D388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>
                        <a:solidFill>
                          <a:srgbClr val="2D388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07219777"/>
                  </a:ext>
                </a:extLst>
              </a:tr>
              <a:tr h="309000">
                <a:tc>
                  <a:txBody>
                    <a:bodyPr/>
                    <a:lstStyle/>
                    <a:p>
                      <a:r>
                        <a:rPr lang="zh-TW" altLang="en-US" sz="1200" dirty="0">
                          <a:solidFill>
                            <a:srgbClr val="2D3880"/>
                          </a:solidFill>
                        </a:rPr>
                        <a:t>量子物理導論</a:t>
                      </a:r>
                      <a:r>
                        <a:rPr lang="en-US" altLang="zh-TW" sz="1200" dirty="0">
                          <a:solidFill>
                            <a:srgbClr val="2D3880"/>
                          </a:solidFill>
                        </a:rPr>
                        <a:t>/</a:t>
                      </a:r>
                      <a:r>
                        <a:rPr lang="zh-TW" altLang="en-US" sz="1200" dirty="0">
                          <a:solidFill>
                            <a:srgbClr val="2D3880"/>
                          </a:solidFill>
                        </a:rPr>
                        <a:t>材料分析一</a:t>
                      </a:r>
                      <a:r>
                        <a:rPr lang="en-US" altLang="zh-TW" sz="1200" dirty="0">
                          <a:solidFill>
                            <a:srgbClr val="2D3880"/>
                          </a:solidFill>
                        </a:rPr>
                        <a:t>/</a:t>
                      </a:r>
                      <a:r>
                        <a:rPr lang="zh-TW" altLang="en-US" sz="1200" dirty="0">
                          <a:solidFill>
                            <a:srgbClr val="2D3880"/>
                          </a:solidFill>
                        </a:rPr>
                        <a:t>材料分析二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>
                        <a:solidFill>
                          <a:srgbClr val="2D388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2D3880"/>
                          </a:solidFill>
                        </a:rPr>
                        <a:t>3</a:t>
                      </a:r>
                      <a:endParaRPr lang="zh-TW" altLang="en-US" dirty="0">
                        <a:solidFill>
                          <a:srgbClr val="2D388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>
                        <a:solidFill>
                          <a:srgbClr val="2D388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96212581"/>
                  </a:ext>
                </a:extLst>
              </a:tr>
              <a:tr h="309000">
                <a:tc>
                  <a:txBody>
                    <a:bodyPr/>
                    <a:lstStyle/>
                    <a:p>
                      <a:r>
                        <a:rPr lang="zh-TW" altLang="en-US" sz="1200" dirty="0">
                          <a:solidFill>
                            <a:srgbClr val="2D3880"/>
                          </a:solidFill>
                        </a:rPr>
                        <a:t>環境科學概論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2D3880"/>
                          </a:solidFill>
                        </a:rPr>
                        <a:t>3</a:t>
                      </a:r>
                      <a:endParaRPr lang="zh-TW" altLang="en-US" dirty="0">
                        <a:solidFill>
                          <a:srgbClr val="2D388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>
                        <a:solidFill>
                          <a:srgbClr val="2D388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>
                        <a:solidFill>
                          <a:srgbClr val="2D388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00612627"/>
                  </a:ext>
                </a:extLst>
              </a:tr>
              <a:tr h="309000">
                <a:tc>
                  <a:txBody>
                    <a:bodyPr/>
                    <a:lstStyle/>
                    <a:p>
                      <a:r>
                        <a:rPr lang="zh-TW" altLang="en-US" sz="1200" dirty="0">
                          <a:solidFill>
                            <a:srgbClr val="2D3880"/>
                          </a:solidFill>
                        </a:rPr>
                        <a:t>微生物學</a:t>
                      </a:r>
                      <a:r>
                        <a:rPr lang="en-US" altLang="zh-TW" sz="1200" dirty="0">
                          <a:solidFill>
                            <a:srgbClr val="2D3880"/>
                          </a:solidFill>
                        </a:rPr>
                        <a:t>/</a:t>
                      </a:r>
                      <a:r>
                        <a:rPr lang="zh-TW" altLang="en-US" sz="1200" dirty="0">
                          <a:solidFill>
                            <a:srgbClr val="2D3880"/>
                          </a:solidFill>
                        </a:rPr>
                        <a:t>環境化學一</a:t>
                      </a:r>
                      <a:r>
                        <a:rPr lang="en-US" altLang="zh-TW" sz="1200" dirty="0">
                          <a:solidFill>
                            <a:srgbClr val="2D3880"/>
                          </a:solidFill>
                        </a:rPr>
                        <a:t>/ </a:t>
                      </a:r>
                      <a:r>
                        <a:rPr lang="zh-TW" altLang="en-US" sz="1200" dirty="0">
                          <a:solidFill>
                            <a:srgbClr val="2D3880"/>
                          </a:solidFill>
                        </a:rPr>
                        <a:t>環境化學二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>
                        <a:solidFill>
                          <a:srgbClr val="2D388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>
                        <a:solidFill>
                          <a:srgbClr val="2D388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2D3880"/>
                          </a:solidFill>
                        </a:rPr>
                        <a:t>2-3</a:t>
                      </a:r>
                      <a:endParaRPr lang="zh-TW" altLang="en-US" dirty="0">
                        <a:solidFill>
                          <a:srgbClr val="2D388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92569211"/>
                  </a:ext>
                </a:extLst>
              </a:tr>
              <a:tr h="309000">
                <a:tc>
                  <a:txBody>
                    <a:bodyPr/>
                    <a:lstStyle/>
                    <a:p>
                      <a:r>
                        <a:rPr lang="zh-TW" altLang="en-US" sz="1200" dirty="0">
                          <a:solidFill>
                            <a:srgbClr val="2D3880"/>
                          </a:solidFill>
                        </a:rPr>
                        <a:t>材料機械性質</a:t>
                      </a:r>
                      <a:r>
                        <a:rPr lang="en-US" altLang="zh-TW" sz="1200" dirty="0">
                          <a:solidFill>
                            <a:srgbClr val="2D3880"/>
                          </a:solidFill>
                        </a:rPr>
                        <a:t>/</a:t>
                      </a:r>
                      <a:r>
                        <a:rPr lang="zh-TW" altLang="en-US" sz="1200" dirty="0">
                          <a:solidFill>
                            <a:srgbClr val="2D3880"/>
                          </a:solidFill>
                        </a:rPr>
                        <a:t>材料物理性質</a:t>
                      </a:r>
                      <a:r>
                        <a:rPr lang="en-US" altLang="zh-TW" sz="1200" dirty="0">
                          <a:solidFill>
                            <a:srgbClr val="2D3880"/>
                          </a:solidFill>
                        </a:rPr>
                        <a:t>/</a:t>
                      </a:r>
                      <a:r>
                        <a:rPr lang="zh-TW" altLang="en-US" sz="1200" dirty="0">
                          <a:solidFill>
                            <a:srgbClr val="2D3880"/>
                          </a:solidFill>
                        </a:rPr>
                        <a:t>應用電子學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>
                        <a:solidFill>
                          <a:srgbClr val="2D388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2D3880"/>
                          </a:solidFill>
                        </a:rPr>
                        <a:t>3</a:t>
                      </a:r>
                      <a:endParaRPr lang="zh-TW" altLang="en-US" dirty="0">
                        <a:solidFill>
                          <a:srgbClr val="2D388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>
                        <a:solidFill>
                          <a:srgbClr val="2D388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403358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16114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5" name="Google Shape;1535;p39"/>
          <p:cNvGrpSpPr/>
          <p:nvPr/>
        </p:nvGrpSpPr>
        <p:grpSpPr>
          <a:xfrm>
            <a:off x="-2" y="4132283"/>
            <a:ext cx="2308406" cy="1141122"/>
            <a:chOff x="-2" y="4132283"/>
            <a:chExt cx="2308406" cy="1141122"/>
          </a:xfrm>
        </p:grpSpPr>
        <p:sp>
          <p:nvSpPr>
            <p:cNvPr id="1536" name="Google Shape;1536;p39"/>
            <p:cNvSpPr/>
            <p:nvPr/>
          </p:nvSpPr>
          <p:spPr>
            <a:xfrm rot="5400000">
              <a:off x="663005" y="3628622"/>
              <a:ext cx="981776" cy="2307791"/>
            </a:xfrm>
            <a:custGeom>
              <a:avLst/>
              <a:gdLst/>
              <a:ahLst/>
              <a:cxnLst/>
              <a:rect l="l" t="t" r="r" b="b"/>
              <a:pathLst>
                <a:path w="23937" h="56267" extrusionOk="0">
                  <a:moveTo>
                    <a:pt x="12997" y="1"/>
                  </a:moveTo>
                  <a:lnTo>
                    <a:pt x="12784" y="214"/>
                  </a:lnTo>
                  <a:lnTo>
                    <a:pt x="23098" y="10513"/>
                  </a:lnTo>
                  <a:cubicBezTo>
                    <a:pt x="23434" y="10864"/>
                    <a:pt x="23632" y="11321"/>
                    <a:pt x="23632" y="11808"/>
                  </a:cubicBezTo>
                  <a:cubicBezTo>
                    <a:pt x="23632" y="12311"/>
                    <a:pt x="23434" y="12768"/>
                    <a:pt x="23098" y="13104"/>
                  </a:cubicBezTo>
                  <a:lnTo>
                    <a:pt x="21925" y="14261"/>
                  </a:lnTo>
                  <a:cubicBezTo>
                    <a:pt x="21575" y="14627"/>
                    <a:pt x="21110" y="14810"/>
                    <a:pt x="20642" y="14810"/>
                  </a:cubicBezTo>
                  <a:cubicBezTo>
                    <a:pt x="20173" y="14810"/>
                    <a:pt x="19701" y="14627"/>
                    <a:pt x="19335" y="14261"/>
                  </a:cubicBezTo>
                  <a:lnTo>
                    <a:pt x="16958" y="11885"/>
                  </a:lnTo>
                  <a:cubicBezTo>
                    <a:pt x="16547" y="11489"/>
                    <a:pt x="16029" y="11260"/>
                    <a:pt x="15435" y="11260"/>
                  </a:cubicBezTo>
                  <a:cubicBezTo>
                    <a:pt x="14841" y="11260"/>
                    <a:pt x="14307" y="11489"/>
                    <a:pt x="13911" y="11885"/>
                  </a:cubicBezTo>
                  <a:lnTo>
                    <a:pt x="12525" y="13271"/>
                  </a:lnTo>
                  <a:cubicBezTo>
                    <a:pt x="12129" y="13698"/>
                    <a:pt x="11900" y="14231"/>
                    <a:pt x="11900" y="14795"/>
                  </a:cubicBezTo>
                  <a:cubicBezTo>
                    <a:pt x="11900" y="15374"/>
                    <a:pt x="12129" y="15922"/>
                    <a:pt x="12525" y="16318"/>
                  </a:cubicBezTo>
                  <a:cubicBezTo>
                    <a:pt x="12860" y="16669"/>
                    <a:pt x="13058" y="17126"/>
                    <a:pt x="13058" y="17629"/>
                  </a:cubicBezTo>
                  <a:cubicBezTo>
                    <a:pt x="13058" y="18116"/>
                    <a:pt x="12860" y="18573"/>
                    <a:pt x="12525" y="18924"/>
                  </a:cubicBezTo>
                  <a:lnTo>
                    <a:pt x="11489" y="19944"/>
                  </a:lnTo>
                  <a:cubicBezTo>
                    <a:pt x="11154" y="20295"/>
                    <a:pt x="10696" y="20478"/>
                    <a:pt x="10209" y="20478"/>
                  </a:cubicBezTo>
                  <a:lnTo>
                    <a:pt x="9569" y="20478"/>
                  </a:lnTo>
                  <a:cubicBezTo>
                    <a:pt x="8990" y="20478"/>
                    <a:pt x="8457" y="20706"/>
                    <a:pt x="8045" y="21102"/>
                  </a:cubicBezTo>
                  <a:lnTo>
                    <a:pt x="3353" y="25810"/>
                  </a:lnTo>
                  <a:cubicBezTo>
                    <a:pt x="2515" y="26648"/>
                    <a:pt x="2515" y="28004"/>
                    <a:pt x="3353" y="28842"/>
                  </a:cubicBezTo>
                  <a:lnTo>
                    <a:pt x="10529" y="36018"/>
                  </a:lnTo>
                  <a:cubicBezTo>
                    <a:pt x="10864" y="36369"/>
                    <a:pt x="11062" y="36826"/>
                    <a:pt x="11062" y="37313"/>
                  </a:cubicBezTo>
                  <a:cubicBezTo>
                    <a:pt x="11062" y="37801"/>
                    <a:pt x="10864" y="38273"/>
                    <a:pt x="10529" y="38608"/>
                  </a:cubicBezTo>
                  <a:lnTo>
                    <a:pt x="8198" y="40940"/>
                  </a:lnTo>
                  <a:cubicBezTo>
                    <a:pt x="7802" y="41351"/>
                    <a:pt x="7573" y="41884"/>
                    <a:pt x="7573" y="42463"/>
                  </a:cubicBezTo>
                  <a:lnTo>
                    <a:pt x="7573" y="47720"/>
                  </a:lnTo>
                  <a:cubicBezTo>
                    <a:pt x="7573" y="48207"/>
                    <a:pt x="7390" y="48664"/>
                    <a:pt x="7040" y="49015"/>
                  </a:cubicBezTo>
                  <a:lnTo>
                    <a:pt x="1" y="56054"/>
                  </a:lnTo>
                  <a:lnTo>
                    <a:pt x="199" y="56267"/>
                  </a:lnTo>
                  <a:lnTo>
                    <a:pt x="7268" y="49274"/>
                  </a:lnTo>
                  <a:cubicBezTo>
                    <a:pt x="7664" y="48862"/>
                    <a:pt x="7893" y="48329"/>
                    <a:pt x="7893" y="47750"/>
                  </a:cubicBezTo>
                  <a:lnTo>
                    <a:pt x="7893" y="42494"/>
                  </a:lnTo>
                  <a:cubicBezTo>
                    <a:pt x="7893" y="42006"/>
                    <a:pt x="8091" y="41549"/>
                    <a:pt x="8426" y="41199"/>
                  </a:cubicBezTo>
                  <a:lnTo>
                    <a:pt x="10757" y="38883"/>
                  </a:lnTo>
                  <a:cubicBezTo>
                    <a:pt x="11154" y="38456"/>
                    <a:pt x="11382" y="37923"/>
                    <a:pt x="11382" y="37359"/>
                  </a:cubicBezTo>
                  <a:cubicBezTo>
                    <a:pt x="11382" y="36765"/>
                    <a:pt x="11154" y="36232"/>
                    <a:pt x="10757" y="35835"/>
                  </a:cubicBezTo>
                  <a:lnTo>
                    <a:pt x="3581" y="28644"/>
                  </a:lnTo>
                  <a:cubicBezTo>
                    <a:pt x="2850" y="27943"/>
                    <a:pt x="2850" y="26785"/>
                    <a:pt x="3581" y="26054"/>
                  </a:cubicBezTo>
                  <a:lnTo>
                    <a:pt x="8274" y="21346"/>
                  </a:lnTo>
                  <a:cubicBezTo>
                    <a:pt x="8624" y="21011"/>
                    <a:pt x="9081" y="20813"/>
                    <a:pt x="9569" y="20813"/>
                  </a:cubicBezTo>
                  <a:lnTo>
                    <a:pt x="10209" y="20813"/>
                  </a:lnTo>
                  <a:cubicBezTo>
                    <a:pt x="10788" y="20813"/>
                    <a:pt x="11321" y="20584"/>
                    <a:pt x="11732" y="20188"/>
                  </a:cubicBezTo>
                  <a:lnTo>
                    <a:pt x="12753" y="19167"/>
                  </a:lnTo>
                  <a:cubicBezTo>
                    <a:pt x="13149" y="18741"/>
                    <a:pt x="13378" y="18208"/>
                    <a:pt x="13378" y="17644"/>
                  </a:cubicBezTo>
                  <a:cubicBezTo>
                    <a:pt x="13378" y="17050"/>
                    <a:pt x="13149" y="16516"/>
                    <a:pt x="12753" y="16120"/>
                  </a:cubicBezTo>
                  <a:cubicBezTo>
                    <a:pt x="12418" y="15770"/>
                    <a:pt x="12220" y="15313"/>
                    <a:pt x="12220" y="14825"/>
                  </a:cubicBezTo>
                  <a:cubicBezTo>
                    <a:pt x="12220" y="14322"/>
                    <a:pt x="12418" y="13865"/>
                    <a:pt x="12753" y="13530"/>
                  </a:cubicBezTo>
                  <a:lnTo>
                    <a:pt x="14140" y="12128"/>
                  </a:lnTo>
                  <a:cubicBezTo>
                    <a:pt x="14490" y="11793"/>
                    <a:pt x="14947" y="11595"/>
                    <a:pt x="15435" y="11595"/>
                  </a:cubicBezTo>
                  <a:cubicBezTo>
                    <a:pt x="15938" y="11595"/>
                    <a:pt x="16395" y="11793"/>
                    <a:pt x="16730" y="12128"/>
                  </a:cubicBezTo>
                  <a:lnTo>
                    <a:pt x="19107" y="14520"/>
                  </a:lnTo>
                  <a:cubicBezTo>
                    <a:pt x="19526" y="14939"/>
                    <a:pt x="20074" y="15149"/>
                    <a:pt x="20623" y="15149"/>
                  </a:cubicBezTo>
                  <a:cubicBezTo>
                    <a:pt x="21171" y="15149"/>
                    <a:pt x="21720" y="14939"/>
                    <a:pt x="22139" y="14520"/>
                  </a:cubicBezTo>
                  <a:lnTo>
                    <a:pt x="23297" y="13347"/>
                  </a:lnTo>
                  <a:cubicBezTo>
                    <a:pt x="23708" y="12936"/>
                    <a:pt x="23936" y="12403"/>
                    <a:pt x="23936" y="11824"/>
                  </a:cubicBezTo>
                  <a:cubicBezTo>
                    <a:pt x="23936" y="11260"/>
                    <a:pt x="23708" y="10711"/>
                    <a:pt x="23297" y="10300"/>
                  </a:cubicBezTo>
                  <a:lnTo>
                    <a:pt x="12997" y="1"/>
                  </a:lnTo>
                  <a:close/>
                </a:path>
              </a:pathLst>
            </a:custGeom>
            <a:gradFill>
              <a:gsLst>
                <a:gs pos="0">
                  <a:srgbClr val="9900FF">
                    <a:alpha val="4666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1537;p39"/>
            <p:cNvSpPr/>
            <p:nvPr/>
          </p:nvSpPr>
          <p:spPr>
            <a:xfrm rot="5400000">
              <a:off x="663620" y="3469276"/>
              <a:ext cx="981776" cy="2307791"/>
            </a:xfrm>
            <a:custGeom>
              <a:avLst/>
              <a:gdLst/>
              <a:ahLst/>
              <a:cxnLst/>
              <a:rect l="l" t="t" r="r" b="b"/>
              <a:pathLst>
                <a:path w="23937" h="56267" extrusionOk="0">
                  <a:moveTo>
                    <a:pt x="12997" y="0"/>
                  </a:moveTo>
                  <a:lnTo>
                    <a:pt x="12784" y="214"/>
                  </a:lnTo>
                  <a:lnTo>
                    <a:pt x="23098" y="10513"/>
                  </a:lnTo>
                  <a:cubicBezTo>
                    <a:pt x="23434" y="10848"/>
                    <a:pt x="23632" y="11305"/>
                    <a:pt x="23632" y="11808"/>
                  </a:cubicBezTo>
                  <a:cubicBezTo>
                    <a:pt x="23632" y="12296"/>
                    <a:pt x="23434" y="12753"/>
                    <a:pt x="23098" y="13103"/>
                  </a:cubicBezTo>
                  <a:lnTo>
                    <a:pt x="21925" y="14261"/>
                  </a:lnTo>
                  <a:cubicBezTo>
                    <a:pt x="21575" y="14627"/>
                    <a:pt x="21110" y="14810"/>
                    <a:pt x="20642" y="14810"/>
                  </a:cubicBezTo>
                  <a:cubicBezTo>
                    <a:pt x="20173" y="14810"/>
                    <a:pt x="19701" y="14627"/>
                    <a:pt x="19335" y="14261"/>
                  </a:cubicBezTo>
                  <a:lnTo>
                    <a:pt x="16958" y="11884"/>
                  </a:lnTo>
                  <a:cubicBezTo>
                    <a:pt x="16547" y="11488"/>
                    <a:pt x="16029" y="11260"/>
                    <a:pt x="15435" y="11260"/>
                  </a:cubicBezTo>
                  <a:cubicBezTo>
                    <a:pt x="14840" y="11260"/>
                    <a:pt x="14307" y="11488"/>
                    <a:pt x="13911" y="11884"/>
                  </a:cubicBezTo>
                  <a:lnTo>
                    <a:pt x="12525" y="13271"/>
                  </a:lnTo>
                  <a:cubicBezTo>
                    <a:pt x="11687" y="14109"/>
                    <a:pt x="11687" y="15465"/>
                    <a:pt x="12525" y="16303"/>
                  </a:cubicBezTo>
                  <a:cubicBezTo>
                    <a:pt x="12860" y="16638"/>
                    <a:pt x="13058" y="17095"/>
                    <a:pt x="13058" y="17598"/>
                  </a:cubicBezTo>
                  <a:cubicBezTo>
                    <a:pt x="13058" y="18085"/>
                    <a:pt x="12860" y="18543"/>
                    <a:pt x="12525" y="18893"/>
                  </a:cubicBezTo>
                  <a:lnTo>
                    <a:pt x="11489" y="19914"/>
                  </a:lnTo>
                  <a:cubicBezTo>
                    <a:pt x="11153" y="20264"/>
                    <a:pt x="10696" y="20447"/>
                    <a:pt x="10193" y="20447"/>
                  </a:cubicBezTo>
                  <a:lnTo>
                    <a:pt x="9569" y="20447"/>
                  </a:lnTo>
                  <a:cubicBezTo>
                    <a:pt x="8975" y="20447"/>
                    <a:pt x="8441" y="20676"/>
                    <a:pt x="8045" y="21087"/>
                  </a:cubicBezTo>
                  <a:lnTo>
                    <a:pt x="3337" y="25780"/>
                  </a:lnTo>
                  <a:cubicBezTo>
                    <a:pt x="2941" y="26206"/>
                    <a:pt x="2713" y="26739"/>
                    <a:pt x="2713" y="27303"/>
                  </a:cubicBezTo>
                  <a:cubicBezTo>
                    <a:pt x="2713" y="27897"/>
                    <a:pt x="2941" y="28431"/>
                    <a:pt x="3337" y="28827"/>
                  </a:cubicBezTo>
                  <a:lnTo>
                    <a:pt x="10529" y="36018"/>
                  </a:lnTo>
                  <a:cubicBezTo>
                    <a:pt x="11245" y="36719"/>
                    <a:pt x="11245" y="37877"/>
                    <a:pt x="10529" y="38608"/>
                  </a:cubicBezTo>
                  <a:lnTo>
                    <a:pt x="8198" y="40924"/>
                  </a:lnTo>
                  <a:cubicBezTo>
                    <a:pt x="7801" y="41351"/>
                    <a:pt x="7573" y="41884"/>
                    <a:pt x="7573" y="42448"/>
                  </a:cubicBezTo>
                  <a:lnTo>
                    <a:pt x="7573" y="47704"/>
                  </a:lnTo>
                  <a:cubicBezTo>
                    <a:pt x="7573" y="48207"/>
                    <a:pt x="7375" y="48664"/>
                    <a:pt x="7040" y="48999"/>
                  </a:cubicBezTo>
                  <a:lnTo>
                    <a:pt x="1" y="56053"/>
                  </a:lnTo>
                  <a:lnTo>
                    <a:pt x="199" y="56267"/>
                  </a:lnTo>
                  <a:lnTo>
                    <a:pt x="7268" y="49212"/>
                  </a:lnTo>
                  <a:cubicBezTo>
                    <a:pt x="7664" y="48801"/>
                    <a:pt x="7893" y="48268"/>
                    <a:pt x="7893" y="47689"/>
                  </a:cubicBezTo>
                  <a:lnTo>
                    <a:pt x="7893" y="42432"/>
                  </a:lnTo>
                  <a:cubicBezTo>
                    <a:pt x="7893" y="41945"/>
                    <a:pt x="8091" y="41473"/>
                    <a:pt x="8426" y="41137"/>
                  </a:cubicBezTo>
                  <a:lnTo>
                    <a:pt x="10757" y="38806"/>
                  </a:lnTo>
                  <a:cubicBezTo>
                    <a:pt x="11595" y="37984"/>
                    <a:pt x="11595" y="36628"/>
                    <a:pt x="10757" y="35790"/>
                  </a:cubicBezTo>
                  <a:lnTo>
                    <a:pt x="3581" y="28598"/>
                  </a:lnTo>
                  <a:cubicBezTo>
                    <a:pt x="3231" y="28263"/>
                    <a:pt x="3048" y="27806"/>
                    <a:pt x="3048" y="27318"/>
                  </a:cubicBezTo>
                  <a:cubicBezTo>
                    <a:pt x="3048" y="26816"/>
                    <a:pt x="3231" y="26359"/>
                    <a:pt x="3581" y="26023"/>
                  </a:cubicBezTo>
                  <a:lnTo>
                    <a:pt x="8274" y="21346"/>
                  </a:lnTo>
                  <a:cubicBezTo>
                    <a:pt x="8624" y="21011"/>
                    <a:pt x="9081" y="20813"/>
                    <a:pt x="9569" y="20813"/>
                  </a:cubicBezTo>
                  <a:lnTo>
                    <a:pt x="10209" y="20813"/>
                  </a:lnTo>
                  <a:cubicBezTo>
                    <a:pt x="10788" y="20813"/>
                    <a:pt x="11321" y="20584"/>
                    <a:pt x="11732" y="20188"/>
                  </a:cubicBezTo>
                  <a:lnTo>
                    <a:pt x="12753" y="19152"/>
                  </a:lnTo>
                  <a:cubicBezTo>
                    <a:pt x="13149" y="18741"/>
                    <a:pt x="13378" y="18207"/>
                    <a:pt x="13378" y="17628"/>
                  </a:cubicBezTo>
                  <a:cubicBezTo>
                    <a:pt x="13378" y="17049"/>
                    <a:pt x="13149" y="16516"/>
                    <a:pt x="12753" y="16105"/>
                  </a:cubicBezTo>
                  <a:cubicBezTo>
                    <a:pt x="12037" y="15404"/>
                    <a:pt x="12037" y="14246"/>
                    <a:pt x="12753" y="13515"/>
                  </a:cubicBezTo>
                  <a:lnTo>
                    <a:pt x="14140" y="12128"/>
                  </a:lnTo>
                  <a:cubicBezTo>
                    <a:pt x="14490" y="11793"/>
                    <a:pt x="14947" y="11595"/>
                    <a:pt x="15435" y="11595"/>
                  </a:cubicBezTo>
                  <a:cubicBezTo>
                    <a:pt x="15937" y="11595"/>
                    <a:pt x="16395" y="11793"/>
                    <a:pt x="16730" y="12128"/>
                  </a:cubicBezTo>
                  <a:lnTo>
                    <a:pt x="19106" y="14505"/>
                  </a:lnTo>
                  <a:cubicBezTo>
                    <a:pt x="19525" y="14924"/>
                    <a:pt x="20074" y="15133"/>
                    <a:pt x="20622" y="15133"/>
                  </a:cubicBezTo>
                  <a:cubicBezTo>
                    <a:pt x="21171" y="15133"/>
                    <a:pt x="21719" y="14924"/>
                    <a:pt x="22138" y="14505"/>
                  </a:cubicBezTo>
                  <a:lnTo>
                    <a:pt x="23296" y="13347"/>
                  </a:lnTo>
                  <a:cubicBezTo>
                    <a:pt x="23708" y="12936"/>
                    <a:pt x="23936" y="12402"/>
                    <a:pt x="23936" y="11823"/>
                  </a:cubicBezTo>
                  <a:cubicBezTo>
                    <a:pt x="23936" y="11229"/>
                    <a:pt x="23708" y="10696"/>
                    <a:pt x="23296" y="10300"/>
                  </a:cubicBezTo>
                  <a:lnTo>
                    <a:pt x="12997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78000">
                  <a:schemeClr val="lt1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" name="TextBox 6">
            <a:extLst>
              <a:ext uri="{FF2B5EF4-FFF2-40B4-BE49-F238E27FC236}">
                <a16:creationId xmlns:a16="http://schemas.microsoft.com/office/drawing/2014/main" id="{6C558DD8-7705-469F-A39D-5ACAC573C8E6}"/>
              </a:ext>
            </a:extLst>
          </p:cNvPr>
          <p:cNvSpPr txBox="1"/>
          <p:nvPr/>
        </p:nvSpPr>
        <p:spPr>
          <a:xfrm>
            <a:off x="433946" y="142254"/>
            <a:ext cx="4438650" cy="5629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040"/>
              </a:lnSpc>
              <a:spcBef>
                <a:spcPct val="0"/>
              </a:spcBef>
            </a:pPr>
            <a:r>
              <a:rPr lang="zh-TW" altLang="en-US" sz="24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lacial Indifference"/>
                <a:sym typeface="Glacial Indifference"/>
              </a:rPr>
              <a:t>工學院學士學位學程 </a:t>
            </a:r>
            <a:r>
              <a:rPr lang="en-US" altLang="zh-TW" sz="20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lacial Indifference"/>
                <a:sym typeface="Glacial Indifference"/>
              </a:rPr>
              <a:t>–</a:t>
            </a:r>
            <a:r>
              <a:rPr lang="zh-TW" altLang="en-US" sz="20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lacial Indifference"/>
                <a:sym typeface="Glacial Indifference"/>
              </a:rPr>
              <a:t>課程規劃</a:t>
            </a:r>
            <a:endParaRPr lang="en-US" sz="27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ormorant Garamond Bold Italics"/>
              <a:sym typeface="Cormorant Garamond Bold Italics"/>
            </a:endParaRPr>
          </a:p>
        </p:txBody>
      </p:sp>
      <p:sp>
        <p:nvSpPr>
          <p:cNvPr id="9" name="矩形: 圓角 8">
            <a:extLst>
              <a:ext uri="{FF2B5EF4-FFF2-40B4-BE49-F238E27FC236}">
                <a16:creationId xmlns:a16="http://schemas.microsoft.com/office/drawing/2014/main" id="{2451355B-B5A9-4879-B699-31979CA044B1}"/>
              </a:ext>
            </a:extLst>
          </p:cNvPr>
          <p:cNvSpPr/>
          <p:nvPr/>
        </p:nvSpPr>
        <p:spPr>
          <a:xfrm>
            <a:off x="282745" y="1695482"/>
            <a:ext cx="1873843" cy="1752536"/>
          </a:xfrm>
          <a:prstGeom prst="roundRect">
            <a:avLst/>
          </a:prstGeom>
          <a:solidFill>
            <a:schemeClr val="bg1">
              <a:lumMod val="75000"/>
            </a:schemeClr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核心必修</a:t>
            </a:r>
            <a:br>
              <a:rPr lang="en-US" altLang="zh-TW" sz="2800" b="1" dirty="0">
                <a:solidFill>
                  <a:schemeClr val="accent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2800" b="1" dirty="0">
                <a:solidFill>
                  <a:schemeClr val="accent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800" b="1" dirty="0">
                <a:solidFill>
                  <a:schemeClr val="accent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乙組</a:t>
            </a:r>
            <a:r>
              <a:rPr lang="en-US" altLang="zh-TW" sz="2800" b="1" dirty="0">
                <a:solidFill>
                  <a:schemeClr val="accent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2800" b="1" dirty="0">
              <a:solidFill>
                <a:schemeClr val="accent3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矩形: 圓角 9">
            <a:extLst>
              <a:ext uri="{FF2B5EF4-FFF2-40B4-BE49-F238E27FC236}">
                <a16:creationId xmlns:a16="http://schemas.microsoft.com/office/drawing/2014/main" id="{B99A087C-DAFD-4676-85F1-D260CD3E5ECF}"/>
              </a:ext>
            </a:extLst>
          </p:cNvPr>
          <p:cNvSpPr/>
          <p:nvPr/>
        </p:nvSpPr>
        <p:spPr>
          <a:xfrm>
            <a:off x="477561" y="1088484"/>
            <a:ext cx="1405382" cy="876268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20-21</a:t>
            </a:r>
            <a:r>
              <a:rPr lang="zh-TW" altLang="en-US" sz="20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學分</a:t>
            </a:r>
            <a:endParaRPr lang="zh-TW" altLang="en-US" sz="28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11" name="表格 3">
            <a:extLst>
              <a:ext uri="{FF2B5EF4-FFF2-40B4-BE49-F238E27FC236}">
                <a16:creationId xmlns:a16="http://schemas.microsoft.com/office/drawing/2014/main" id="{7E8CC748-4B6D-41F2-990E-FC1DCB1E8D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8108716"/>
              </p:ext>
            </p:extLst>
          </p:nvPr>
        </p:nvGraphicFramePr>
        <p:xfrm>
          <a:off x="2307789" y="792600"/>
          <a:ext cx="6358650" cy="4208644"/>
        </p:xfrm>
        <a:graphic>
          <a:graphicData uri="http://schemas.openxmlformats.org/drawingml/2006/table">
            <a:tbl>
              <a:tblPr firstRow="1" bandRow="1">
                <a:tableStyleId>{736A76FB-87D2-438E-A286-A7BDDD527244}</a:tableStyleId>
              </a:tblPr>
              <a:tblGrid>
                <a:gridCol w="3841278">
                  <a:extLst>
                    <a:ext uri="{9D8B030D-6E8A-4147-A177-3AD203B41FA5}">
                      <a16:colId xmlns:a16="http://schemas.microsoft.com/office/drawing/2014/main" val="3020767287"/>
                    </a:ext>
                  </a:extLst>
                </a:gridCol>
                <a:gridCol w="839124">
                  <a:extLst>
                    <a:ext uri="{9D8B030D-6E8A-4147-A177-3AD203B41FA5}">
                      <a16:colId xmlns:a16="http://schemas.microsoft.com/office/drawing/2014/main" val="779935421"/>
                    </a:ext>
                  </a:extLst>
                </a:gridCol>
                <a:gridCol w="839124">
                  <a:extLst>
                    <a:ext uri="{9D8B030D-6E8A-4147-A177-3AD203B41FA5}">
                      <a16:colId xmlns:a16="http://schemas.microsoft.com/office/drawing/2014/main" val="2431595915"/>
                    </a:ext>
                  </a:extLst>
                </a:gridCol>
                <a:gridCol w="839124">
                  <a:extLst>
                    <a:ext uri="{9D8B030D-6E8A-4147-A177-3AD203B41FA5}">
                      <a16:colId xmlns:a16="http://schemas.microsoft.com/office/drawing/2014/main" val="458960384"/>
                    </a:ext>
                  </a:extLst>
                </a:gridCol>
              </a:tblGrid>
              <a:tr h="38260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b="1" dirty="0">
                          <a:solidFill>
                            <a:srgbClr val="2D3880"/>
                          </a:solidFill>
                        </a:rPr>
                        <a:t>課程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b="1" dirty="0">
                          <a:solidFill>
                            <a:srgbClr val="2D3880"/>
                          </a:solidFill>
                        </a:rPr>
                        <a:t>土木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b="1" dirty="0">
                          <a:solidFill>
                            <a:srgbClr val="2D3880"/>
                          </a:solidFill>
                        </a:rPr>
                        <a:t>機械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b="1" dirty="0">
                          <a:solidFill>
                            <a:srgbClr val="2D3880"/>
                          </a:solidFill>
                        </a:rPr>
                        <a:t>環工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15191576"/>
                  </a:ext>
                </a:extLst>
              </a:tr>
              <a:tr h="382604">
                <a:tc>
                  <a:txBody>
                    <a:bodyPr/>
                    <a:lstStyle/>
                    <a:p>
                      <a:r>
                        <a:rPr lang="zh-TW" altLang="en-US" sz="1200" dirty="0">
                          <a:solidFill>
                            <a:srgbClr val="2D3880"/>
                          </a:solidFill>
                        </a:rPr>
                        <a:t>工程圖學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2D3880"/>
                          </a:solidFill>
                        </a:rPr>
                        <a:t>2</a:t>
                      </a:r>
                      <a:endParaRPr lang="zh-TW" altLang="en-US" dirty="0">
                        <a:solidFill>
                          <a:srgbClr val="2D388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2D3880"/>
                          </a:solidFill>
                        </a:rPr>
                        <a:t>2</a:t>
                      </a:r>
                      <a:endParaRPr lang="zh-TW" altLang="en-US" dirty="0">
                        <a:solidFill>
                          <a:srgbClr val="2D388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>
                        <a:solidFill>
                          <a:srgbClr val="2D388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24467235"/>
                  </a:ext>
                </a:extLst>
              </a:tr>
              <a:tr h="382604">
                <a:tc>
                  <a:txBody>
                    <a:bodyPr/>
                    <a:lstStyle/>
                    <a:p>
                      <a:r>
                        <a:rPr lang="zh-TW" altLang="en-US" sz="1200" dirty="0">
                          <a:solidFill>
                            <a:srgbClr val="2D3880"/>
                          </a:solidFill>
                        </a:rPr>
                        <a:t>流體力學</a:t>
                      </a:r>
                      <a:r>
                        <a:rPr lang="en-US" altLang="zh-TW" sz="1200" dirty="0">
                          <a:solidFill>
                            <a:srgbClr val="2D3880"/>
                          </a:solidFill>
                        </a:rPr>
                        <a:t>/</a:t>
                      </a:r>
                      <a:r>
                        <a:rPr lang="zh-TW" altLang="en-US" sz="1200" dirty="0">
                          <a:solidFill>
                            <a:srgbClr val="2D3880"/>
                          </a:solidFill>
                        </a:rPr>
                        <a:t>流體力學</a:t>
                      </a:r>
                      <a:r>
                        <a:rPr lang="en-US" altLang="zh-TW" sz="1200" dirty="0">
                          <a:solidFill>
                            <a:srgbClr val="2D3880"/>
                          </a:solidFill>
                        </a:rPr>
                        <a:t>(</a:t>
                      </a:r>
                      <a:r>
                        <a:rPr lang="zh-TW" altLang="en-US" sz="1200" dirty="0">
                          <a:solidFill>
                            <a:srgbClr val="2D3880"/>
                          </a:solidFill>
                        </a:rPr>
                        <a:t>一</a:t>
                      </a:r>
                      <a:r>
                        <a:rPr lang="en-US" altLang="zh-TW" sz="1200" dirty="0">
                          <a:solidFill>
                            <a:srgbClr val="2D3880"/>
                          </a:solidFill>
                        </a:rPr>
                        <a:t>)</a:t>
                      </a:r>
                      <a:endParaRPr lang="zh-TW" altLang="en-US" sz="1200" dirty="0">
                        <a:solidFill>
                          <a:srgbClr val="2D388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2D3880"/>
                          </a:solidFill>
                        </a:rPr>
                        <a:t>3</a:t>
                      </a:r>
                      <a:endParaRPr lang="zh-TW" altLang="en-US" dirty="0">
                        <a:solidFill>
                          <a:srgbClr val="2D388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2D3880"/>
                          </a:solidFill>
                        </a:rPr>
                        <a:t>3</a:t>
                      </a:r>
                      <a:endParaRPr lang="zh-TW" altLang="en-US" dirty="0">
                        <a:solidFill>
                          <a:srgbClr val="2D388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>
                        <a:solidFill>
                          <a:srgbClr val="2D388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12865344"/>
                  </a:ext>
                </a:extLst>
              </a:tr>
              <a:tr h="382604">
                <a:tc>
                  <a:txBody>
                    <a:bodyPr/>
                    <a:lstStyle/>
                    <a:p>
                      <a:r>
                        <a:rPr lang="zh-TW" altLang="en-US" sz="1200" dirty="0">
                          <a:solidFill>
                            <a:srgbClr val="2D3880"/>
                          </a:solidFill>
                        </a:rPr>
                        <a:t>材料力學</a:t>
                      </a:r>
                      <a:r>
                        <a:rPr lang="en-US" altLang="zh-TW" sz="1200" dirty="0">
                          <a:solidFill>
                            <a:srgbClr val="2D3880"/>
                          </a:solidFill>
                        </a:rPr>
                        <a:t>/</a:t>
                      </a:r>
                      <a:r>
                        <a:rPr lang="zh-TW" altLang="en-US" sz="1200" dirty="0">
                          <a:solidFill>
                            <a:srgbClr val="2D3880"/>
                          </a:solidFill>
                        </a:rPr>
                        <a:t>材料力學</a:t>
                      </a:r>
                      <a:r>
                        <a:rPr lang="en-US" altLang="zh-TW" sz="1200" dirty="0">
                          <a:solidFill>
                            <a:srgbClr val="2D3880"/>
                          </a:solidFill>
                        </a:rPr>
                        <a:t>(</a:t>
                      </a:r>
                      <a:r>
                        <a:rPr lang="zh-TW" altLang="en-US" sz="1200" dirty="0">
                          <a:solidFill>
                            <a:srgbClr val="2D3880"/>
                          </a:solidFill>
                        </a:rPr>
                        <a:t>一</a:t>
                      </a:r>
                      <a:r>
                        <a:rPr lang="en-US" altLang="zh-TW" sz="1200" dirty="0">
                          <a:solidFill>
                            <a:srgbClr val="2D3880"/>
                          </a:solidFill>
                        </a:rPr>
                        <a:t>)</a:t>
                      </a:r>
                      <a:endParaRPr lang="zh-TW" altLang="en-US" sz="1200" dirty="0">
                        <a:solidFill>
                          <a:srgbClr val="2D388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2D3880"/>
                          </a:solidFill>
                        </a:rPr>
                        <a:t>3-4</a:t>
                      </a:r>
                      <a:endParaRPr lang="zh-TW" altLang="en-US" dirty="0">
                        <a:solidFill>
                          <a:srgbClr val="2D388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2D3880"/>
                          </a:solidFill>
                        </a:rPr>
                        <a:t>3-4</a:t>
                      </a:r>
                      <a:endParaRPr lang="zh-TW" altLang="en-US" dirty="0">
                        <a:solidFill>
                          <a:srgbClr val="2D388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>
                        <a:solidFill>
                          <a:srgbClr val="2D388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2137247"/>
                  </a:ext>
                </a:extLst>
              </a:tr>
              <a:tr h="382604">
                <a:tc>
                  <a:txBody>
                    <a:bodyPr/>
                    <a:lstStyle/>
                    <a:p>
                      <a:r>
                        <a:rPr lang="zh-TW" altLang="en-US" sz="1200" dirty="0">
                          <a:solidFill>
                            <a:srgbClr val="2D3880"/>
                          </a:solidFill>
                        </a:rPr>
                        <a:t>專題研究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2D3880"/>
                          </a:solidFill>
                        </a:rPr>
                        <a:t>V</a:t>
                      </a:r>
                      <a:endParaRPr lang="zh-TW" altLang="en-US" dirty="0">
                        <a:solidFill>
                          <a:srgbClr val="2D388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2D3880"/>
                          </a:solidFill>
                        </a:rPr>
                        <a:t>V</a:t>
                      </a:r>
                      <a:endParaRPr lang="zh-TW" altLang="en-US" dirty="0">
                        <a:solidFill>
                          <a:srgbClr val="2D388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>
                        <a:solidFill>
                          <a:srgbClr val="2D388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59826648"/>
                  </a:ext>
                </a:extLst>
              </a:tr>
              <a:tr h="382604">
                <a:tc>
                  <a:txBody>
                    <a:bodyPr/>
                    <a:lstStyle/>
                    <a:p>
                      <a:r>
                        <a:rPr lang="zh-TW" altLang="en-US" sz="1200" dirty="0">
                          <a:solidFill>
                            <a:srgbClr val="2D3880"/>
                          </a:solidFill>
                        </a:rPr>
                        <a:t>工程材料學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2D3880"/>
                          </a:solidFill>
                        </a:rPr>
                        <a:t>3</a:t>
                      </a:r>
                      <a:endParaRPr lang="zh-TW" altLang="en-US" dirty="0">
                        <a:solidFill>
                          <a:srgbClr val="2D388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>
                        <a:solidFill>
                          <a:srgbClr val="2D388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>
                        <a:solidFill>
                          <a:srgbClr val="2D388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38749458"/>
                  </a:ext>
                </a:extLst>
              </a:tr>
              <a:tr h="382604">
                <a:tc>
                  <a:txBody>
                    <a:bodyPr/>
                    <a:lstStyle/>
                    <a:p>
                      <a:r>
                        <a:rPr lang="zh-TW" altLang="en-US" sz="1200" dirty="0">
                          <a:solidFill>
                            <a:srgbClr val="2D3880"/>
                          </a:solidFill>
                        </a:rPr>
                        <a:t>機械材料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>
                        <a:solidFill>
                          <a:srgbClr val="2D388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2D3880"/>
                          </a:solidFill>
                        </a:rPr>
                        <a:t>3</a:t>
                      </a:r>
                      <a:endParaRPr lang="zh-TW" altLang="en-US" dirty="0">
                        <a:solidFill>
                          <a:srgbClr val="2D388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>
                        <a:solidFill>
                          <a:srgbClr val="2D388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26825571"/>
                  </a:ext>
                </a:extLst>
              </a:tr>
              <a:tr h="382604">
                <a:tc>
                  <a:txBody>
                    <a:bodyPr/>
                    <a:lstStyle/>
                    <a:p>
                      <a:r>
                        <a:rPr lang="zh-TW" altLang="en-US" sz="1200" dirty="0">
                          <a:solidFill>
                            <a:srgbClr val="2D3880"/>
                          </a:solidFill>
                        </a:rPr>
                        <a:t>環境工程概論</a:t>
                      </a:r>
                      <a:r>
                        <a:rPr lang="en-US" altLang="zh-TW" sz="1200" dirty="0">
                          <a:solidFill>
                            <a:srgbClr val="2D3880"/>
                          </a:solidFill>
                        </a:rPr>
                        <a:t>(1)</a:t>
                      </a:r>
                      <a:endParaRPr lang="zh-TW" altLang="en-US" sz="1200" dirty="0">
                        <a:solidFill>
                          <a:srgbClr val="2D388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>
                        <a:solidFill>
                          <a:srgbClr val="2D388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>
                        <a:solidFill>
                          <a:srgbClr val="2D388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2D3880"/>
                          </a:solidFill>
                        </a:rPr>
                        <a:t>1</a:t>
                      </a:r>
                      <a:endParaRPr lang="zh-TW" altLang="en-US" dirty="0">
                        <a:solidFill>
                          <a:srgbClr val="2D388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56498174"/>
                  </a:ext>
                </a:extLst>
              </a:tr>
              <a:tr h="382604">
                <a:tc>
                  <a:txBody>
                    <a:bodyPr/>
                    <a:lstStyle/>
                    <a:p>
                      <a:r>
                        <a:rPr lang="zh-TW" altLang="en-US" sz="1200" dirty="0">
                          <a:solidFill>
                            <a:srgbClr val="2D3880"/>
                          </a:solidFill>
                        </a:rPr>
                        <a:t>工程力學一</a:t>
                      </a:r>
                      <a:r>
                        <a:rPr lang="en-US" altLang="zh-TW" sz="1200" dirty="0">
                          <a:solidFill>
                            <a:srgbClr val="2D3880"/>
                          </a:solidFill>
                        </a:rPr>
                        <a:t>/</a:t>
                      </a:r>
                      <a:r>
                        <a:rPr lang="zh-TW" altLang="en-US" sz="1200" dirty="0">
                          <a:solidFill>
                            <a:srgbClr val="2D3880"/>
                          </a:solidFill>
                        </a:rPr>
                        <a:t>測量學一</a:t>
                      </a:r>
                      <a:r>
                        <a:rPr lang="en-US" altLang="zh-TW" sz="1200" dirty="0">
                          <a:solidFill>
                            <a:srgbClr val="2D3880"/>
                          </a:solidFill>
                        </a:rPr>
                        <a:t>/ </a:t>
                      </a:r>
                      <a:r>
                        <a:rPr lang="zh-TW" altLang="en-US" sz="1200" dirty="0">
                          <a:solidFill>
                            <a:srgbClr val="2D3880"/>
                          </a:solidFill>
                        </a:rPr>
                        <a:t>測量學二</a:t>
                      </a:r>
                      <a:r>
                        <a:rPr lang="en-US" altLang="zh-TW" sz="1200" dirty="0">
                          <a:solidFill>
                            <a:srgbClr val="2D3880"/>
                          </a:solidFill>
                        </a:rPr>
                        <a:t>/ </a:t>
                      </a:r>
                      <a:r>
                        <a:rPr lang="zh-TW" altLang="en-US" sz="1200" dirty="0">
                          <a:solidFill>
                            <a:srgbClr val="2D3880"/>
                          </a:solidFill>
                        </a:rPr>
                        <a:t>結構學一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2D3880"/>
                          </a:solidFill>
                        </a:rPr>
                        <a:t>2-3</a:t>
                      </a:r>
                      <a:endParaRPr lang="zh-TW" altLang="en-US" dirty="0">
                        <a:solidFill>
                          <a:srgbClr val="2D388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>
                        <a:solidFill>
                          <a:srgbClr val="2D388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>
                        <a:solidFill>
                          <a:srgbClr val="2D388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07219777"/>
                  </a:ext>
                </a:extLst>
              </a:tr>
              <a:tr h="382604">
                <a:tc>
                  <a:txBody>
                    <a:bodyPr/>
                    <a:lstStyle/>
                    <a:p>
                      <a:r>
                        <a:rPr lang="zh-TW" altLang="en-US" sz="1200" dirty="0">
                          <a:solidFill>
                            <a:srgbClr val="2D3880"/>
                          </a:solidFill>
                        </a:rPr>
                        <a:t>靜力學</a:t>
                      </a:r>
                      <a:r>
                        <a:rPr lang="en-US" altLang="zh-TW" sz="1200" dirty="0">
                          <a:solidFill>
                            <a:srgbClr val="2D3880"/>
                          </a:solidFill>
                        </a:rPr>
                        <a:t>/</a:t>
                      </a:r>
                      <a:r>
                        <a:rPr lang="zh-TW" altLang="en-US" sz="1200" dirty="0">
                          <a:solidFill>
                            <a:srgbClr val="2D3880"/>
                          </a:solidFill>
                        </a:rPr>
                        <a:t>動力學</a:t>
                      </a:r>
                      <a:r>
                        <a:rPr lang="en-US" altLang="zh-TW" sz="1200" dirty="0">
                          <a:solidFill>
                            <a:srgbClr val="2D3880"/>
                          </a:solidFill>
                        </a:rPr>
                        <a:t>/</a:t>
                      </a:r>
                      <a:r>
                        <a:rPr lang="zh-TW" altLang="en-US" sz="1200" dirty="0">
                          <a:solidFill>
                            <a:srgbClr val="2D3880"/>
                          </a:solidFill>
                        </a:rPr>
                        <a:t>熱力學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>
                        <a:solidFill>
                          <a:srgbClr val="2D388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2D3880"/>
                          </a:solidFill>
                        </a:rPr>
                        <a:t>3</a:t>
                      </a:r>
                      <a:endParaRPr lang="zh-TW" altLang="en-US" dirty="0">
                        <a:solidFill>
                          <a:srgbClr val="2D388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>
                        <a:solidFill>
                          <a:srgbClr val="2D388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96212581"/>
                  </a:ext>
                </a:extLst>
              </a:tr>
              <a:tr h="382604">
                <a:tc>
                  <a:txBody>
                    <a:bodyPr/>
                    <a:lstStyle/>
                    <a:p>
                      <a:r>
                        <a:rPr lang="zh-TW" altLang="en-US" sz="1200" dirty="0">
                          <a:solidFill>
                            <a:srgbClr val="2D3880"/>
                          </a:solidFill>
                        </a:rPr>
                        <a:t>固體廢棄物</a:t>
                      </a:r>
                      <a:r>
                        <a:rPr lang="en-US" altLang="zh-TW" sz="1200" dirty="0">
                          <a:solidFill>
                            <a:srgbClr val="2D3880"/>
                          </a:solidFill>
                        </a:rPr>
                        <a:t>/ </a:t>
                      </a:r>
                      <a:r>
                        <a:rPr lang="zh-TW" altLang="en-US" sz="1200" dirty="0">
                          <a:solidFill>
                            <a:srgbClr val="2D3880"/>
                          </a:solidFill>
                        </a:rPr>
                        <a:t>結水分析</a:t>
                      </a:r>
                      <a:r>
                        <a:rPr lang="en-US" altLang="zh-TW" sz="1200" dirty="0">
                          <a:solidFill>
                            <a:srgbClr val="2D3880"/>
                          </a:solidFill>
                        </a:rPr>
                        <a:t>/</a:t>
                      </a:r>
                      <a:r>
                        <a:rPr lang="zh-TW" altLang="en-US" sz="1200" dirty="0">
                          <a:solidFill>
                            <a:srgbClr val="2D3880"/>
                          </a:solidFill>
                        </a:rPr>
                        <a:t>缺水分析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>
                        <a:solidFill>
                          <a:srgbClr val="2D388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>
                        <a:solidFill>
                          <a:srgbClr val="2D388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2D3880"/>
                          </a:solidFill>
                        </a:rPr>
                        <a:t>1-3</a:t>
                      </a:r>
                      <a:endParaRPr lang="zh-TW" altLang="en-US" dirty="0">
                        <a:solidFill>
                          <a:srgbClr val="2D388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006126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00644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5" name="Google Shape;1535;p39"/>
          <p:cNvGrpSpPr/>
          <p:nvPr/>
        </p:nvGrpSpPr>
        <p:grpSpPr>
          <a:xfrm>
            <a:off x="-2" y="4132283"/>
            <a:ext cx="2308406" cy="1141122"/>
            <a:chOff x="-2" y="4132283"/>
            <a:chExt cx="2308406" cy="1141122"/>
          </a:xfrm>
        </p:grpSpPr>
        <p:sp>
          <p:nvSpPr>
            <p:cNvPr id="1536" name="Google Shape;1536;p39"/>
            <p:cNvSpPr/>
            <p:nvPr/>
          </p:nvSpPr>
          <p:spPr>
            <a:xfrm rot="5400000">
              <a:off x="663005" y="3628622"/>
              <a:ext cx="981776" cy="2307791"/>
            </a:xfrm>
            <a:custGeom>
              <a:avLst/>
              <a:gdLst/>
              <a:ahLst/>
              <a:cxnLst/>
              <a:rect l="l" t="t" r="r" b="b"/>
              <a:pathLst>
                <a:path w="23937" h="56267" extrusionOk="0">
                  <a:moveTo>
                    <a:pt x="12997" y="1"/>
                  </a:moveTo>
                  <a:lnTo>
                    <a:pt x="12784" y="214"/>
                  </a:lnTo>
                  <a:lnTo>
                    <a:pt x="23098" y="10513"/>
                  </a:lnTo>
                  <a:cubicBezTo>
                    <a:pt x="23434" y="10864"/>
                    <a:pt x="23632" y="11321"/>
                    <a:pt x="23632" y="11808"/>
                  </a:cubicBezTo>
                  <a:cubicBezTo>
                    <a:pt x="23632" y="12311"/>
                    <a:pt x="23434" y="12768"/>
                    <a:pt x="23098" y="13104"/>
                  </a:cubicBezTo>
                  <a:lnTo>
                    <a:pt x="21925" y="14261"/>
                  </a:lnTo>
                  <a:cubicBezTo>
                    <a:pt x="21575" y="14627"/>
                    <a:pt x="21110" y="14810"/>
                    <a:pt x="20642" y="14810"/>
                  </a:cubicBezTo>
                  <a:cubicBezTo>
                    <a:pt x="20173" y="14810"/>
                    <a:pt x="19701" y="14627"/>
                    <a:pt x="19335" y="14261"/>
                  </a:cubicBezTo>
                  <a:lnTo>
                    <a:pt x="16958" y="11885"/>
                  </a:lnTo>
                  <a:cubicBezTo>
                    <a:pt x="16547" y="11489"/>
                    <a:pt x="16029" y="11260"/>
                    <a:pt x="15435" y="11260"/>
                  </a:cubicBezTo>
                  <a:cubicBezTo>
                    <a:pt x="14841" y="11260"/>
                    <a:pt x="14307" y="11489"/>
                    <a:pt x="13911" y="11885"/>
                  </a:cubicBezTo>
                  <a:lnTo>
                    <a:pt x="12525" y="13271"/>
                  </a:lnTo>
                  <a:cubicBezTo>
                    <a:pt x="12129" y="13698"/>
                    <a:pt x="11900" y="14231"/>
                    <a:pt x="11900" y="14795"/>
                  </a:cubicBezTo>
                  <a:cubicBezTo>
                    <a:pt x="11900" y="15374"/>
                    <a:pt x="12129" y="15922"/>
                    <a:pt x="12525" y="16318"/>
                  </a:cubicBezTo>
                  <a:cubicBezTo>
                    <a:pt x="12860" y="16669"/>
                    <a:pt x="13058" y="17126"/>
                    <a:pt x="13058" y="17629"/>
                  </a:cubicBezTo>
                  <a:cubicBezTo>
                    <a:pt x="13058" y="18116"/>
                    <a:pt x="12860" y="18573"/>
                    <a:pt x="12525" y="18924"/>
                  </a:cubicBezTo>
                  <a:lnTo>
                    <a:pt x="11489" y="19944"/>
                  </a:lnTo>
                  <a:cubicBezTo>
                    <a:pt x="11154" y="20295"/>
                    <a:pt x="10696" y="20478"/>
                    <a:pt x="10209" y="20478"/>
                  </a:cubicBezTo>
                  <a:lnTo>
                    <a:pt x="9569" y="20478"/>
                  </a:lnTo>
                  <a:cubicBezTo>
                    <a:pt x="8990" y="20478"/>
                    <a:pt x="8457" y="20706"/>
                    <a:pt x="8045" y="21102"/>
                  </a:cubicBezTo>
                  <a:lnTo>
                    <a:pt x="3353" y="25810"/>
                  </a:lnTo>
                  <a:cubicBezTo>
                    <a:pt x="2515" y="26648"/>
                    <a:pt x="2515" y="28004"/>
                    <a:pt x="3353" y="28842"/>
                  </a:cubicBezTo>
                  <a:lnTo>
                    <a:pt x="10529" y="36018"/>
                  </a:lnTo>
                  <a:cubicBezTo>
                    <a:pt x="10864" y="36369"/>
                    <a:pt x="11062" y="36826"/>
                    <a:pt x="11062" y="37313"/>
                  </a:cubicBezTo>
                  <a:cubicBezTo>
                    <a:pt x="11062" y="37801"/>
                    <a:pt x="10864" y="38273"/>
                    <a:pt x="10529" y="38608"/>
                  </a:cubicBezTo>
                  <a:lnTo>
                    <a:pt x="8198" y="40940"/>
                  </a:lnTo>
                  <a:cubicBezTo>
                    <a:pt x="7802" y="41351"/>
                    <a:pt x="7573" y="41884"/>
                    <a:pt x="7573" y="42463"/>
                  </a:cubicBezTo>
                  <a:lnTo>
                    <a:pt x="7573" y="47720"/>
                  </a:lnTo>
                  <a:cubicBezTo>
                    <a:pt x="7573" y="48207"/>
                    <a:pt x="7390" y="48664"/>
                    <a:pt x="7040" y="49015"/>
                  </a:cubicBezTo>
                  <a:lnTo>
                    <a:pt x="1" y="56054"/>
                  </a:lnTo>
                  <a:lnTo>
                    <a:pt x="199" y="56267"/>
                  </a:lnTo>
                  <a:lnTo>
                    <a:pt x="7268" y="49274"/>
                  </a:lnTo>
                  <a:cubicBezTo>
                    <a:pt x="7664" y="48862"/>
                    <a:pt x="7893" y="48329"/>
                    <a:pt x="7893" y="47750"/>
                  </a:cubicBezTo>
                  <a:lnTo>
                    <a:pt x="7893" y="42494"/>
                  </a:lnTo>
                  <a:cubicBezTo>
                    <a:pt x="7893" y="42006"/>
                    <a:pt x="8091" y="41549"/>
                    <a:pt x="8426" y="41199"/>
                  </a:cubicBezTo>
                  <a:lnTo>
                    <a:pt x="10757" y="38883"/>
                  </a:lnTo>
                  <a:cubicBezTo>
                    <a:pt x="11154" y="38456"/>
                    <a:pt x="11382" y="37923"/>
                    <a:pt x="11382" y="37359"/>
                  </a:cubicBezTo>
                  <a:cubicBezTo>
                    <a:pt x="11382" y="36765"/>
                    <a:pt x="11154" y="36232"/>
                    <a:pt x="10757" y="35835"/>
                  </a:cubicBezTo>
                  <a:lnTo>
                    <a:pt x="3581" y="28644"/>
                  </a:lnTo>
                  <a:cubicBezTo>
                    <a:pt x="2850" y="27943"/>
                    <a:pt x="2850" y="26785"/>
                    <a:pt x="3581" y="26054"/>
                  </a:cubicBezTo>
                  <a:lnTo>
                    <a:pt x="8274" y="21346"/>
                  </a:lnTo>
                  <a:cubicBezTo>
                    <a:pt x="8624" y="21011"/>
                    <a:pt x="9081" y="20813"/>
                    <a:pt x="9569" y="20813"/>
                  </a:cubicBezTo>
                  <a:lnTo>
                    <a:pt x="10209" y="20813"/>
                  </a:lnTo>
                  <a:cubicBezTo>
                    <a:pt x="10788" y="20813"/>
                    <a:pt x="11321" y="20584"/>
                    <a:pt x="11732" y="20188"/>
                  </a:cubicBezTo>
                  <a:lnTo>
                    <a:pt x="12753" y="19167"/>
                  </a:lnTo>
                  <a:cubicBezTo>
                    <a:pt x="13149" y="18741"/>
                    <a:pt x="13378" y="18208"/>
                    <a:pt x="13378" y="17644"/>
                  </a:cubicBezTo>
                  <a:cubicBezTo>
                    <a:pt x="13378" y="17050"/>
                    <a:pt x="13149" y="16516"/>
                    <a:pt x="12753" y="16120"/>
                  </a:cubicBezTo>
                  <a:cubicBezTo>
                    <a:pt x="12418" y="15770"/>
                    <a:pt x="12220" y="15313"/>
                    <a:pt x="12220" y="14825"/>
                  </a:cubicBezTo>
                  <a:cubicBezTo>
                    <a:pt x="12220" y="14322"/>
                    <a:pt x="12418" y="13865"/>
                    <a:pt x="12753" y="13530"/>
                  </a:cubicBezTo>
                  <a:lnTo>
                    <a:pt x="14140" y="12128"/>
                  </a:lnTo>
                  <a:cubicBezTo>
                    <a:pt x="14490" y="11793"/>
                    <a:pt x="14947" y="11595"/>
                    <a:pt x="15435" y="11595"/>
                  </a:cubicBezTo>
                  <a:cubicBezTo>
                    <a:pt x="15938" y="11595"/>
                    <a:pt x="16395" y="11793"/>
                    <a:pt x="16730" y="12128"/>
                  </a:cubicBezTo>
                  <a:lnTo>
                    <a:pt x="19107" y="14520"/>
                  </a:lnTo>
                  <a:cubicBezTo>
                    <a:pt x="19526" y="14939"/>
                    <a:pt x="20074" y="15149"/>
                    <a:pt x="20623" y="15149"/>
                  </a:cubicBezTo>
                  <a:cubicBezTo>
                    <a:pt x="21171" y="15149"/>
                    <a:pt x="21720" y="14939"/>
                    <a:pt x="22139" y="14520"/>
                  </a:cubicBezTo>
                  <a:lnTo>
                    <a:pt x="23297" y="13347"/>
                  </a:lnTo>
                  <a:cubicBezTo>
                    <a:pt x="23708" y="12936"/>
                    <a:pt x="23936" y="12403"/>
                    <a:pt x="23936" y="11824"/>
                  </a:cubicBezTo>
                  <a:cubicBezTo>
                    <a:pt x="23936" y="11260"/>
                    <a:pt x="23708" y="10711"/>
                    <a:pt x="23297" y="10300"/>
                  </a:cubicBezTo>
                  <a:lnTo>
                    <a:pt x="12997" y="1"/>
                  </a:lnTo>
                  <a:close/>
                </a:path>
              </a:pathLst>
            </a:custGeom>
            <a:gradFill>
              <a:gsLst>
                <a:gs pos="0">
                  <a:srgbClr val="9900FF">
                    <a:alpha val="4666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1537;p39"/>
            <p:cNvSpPr/>
            <p:nvPr/>
          </p:nvSpPr>
          <p:spPr>
            <a:xfrm rot="5400000">
              <a:off x="663620" y="3469276"/>
              <a:ext cx="981776" cy="2307791"/>
            </a:xfrm>
            <a:custGeom>
              <a:avLst/>
              <a:gdLst/>
              <a:ahLst/>
              <a:cxnLst/>
              <a:rect l="l" t="t" r="r" b="b"/>
              <a:pathLst>
                <a:path w="23937" h="56267" extrusionOk="0">
                  <a:moveTo>
                    <a:pt x="12997" y="0"/>
                  </a:moveTo>
                  <a:lnTo>
                    <a:pt x="12784" y="214"/>
                  </a:lnTo>
                  <a:lnTo>
                    <a:pt x="23098" y="10513"/>
                  </a:lnTo>
                  <a:cubicBezTo>
                    <a:pt x="23434" y="10848"/>
                    <a:pt x="23632" y="11305"/>
                    <a:pt x="23632" y="11808"/>
                  </a:cubicBezTo>
                  <a:cubicBezTo>
                    <a:pt x="23632" y="12296"/>
                    <a:pt x="23434" y="12753"/>
                    <a:pt x="23098" y="13103"/>
                  </a:cubicBezTo>
                  <a:lnTo>
                    <a:pt x="21925" y="14261"/>
                  </a:lnTo>
                  <a:cubicBezTo>
                    <a:pt x="21575" y="14627"/>
                    <a:pt x="21110" y="14810"/>
                    <a:pt x="20642" y="14810"/>
                  </a:cubicBezTo>
                  <a:cubicBezTo>
                    <a:pt x="20173" y="14810"/>
                    <a:pt x="19701" y="14627"/>
                    <a:pt x="19335" y="14261"/>
                  </a:cubicBezTo>
                  <a:lnTo>
                    <a:pt x="16958" y="11884"/>
                  </a:lnTo>
                  <a:cubicBezTo>
                    <a:pt x="16547" y="11488"/>
                    <a:pt x="16029" y="11260"/>
                    <a:pt x="15435" y="11260"/>
                  </a:cubicBezTo>
                  <a:cubicBezTo>
                    <a:pt x="14840" y="11260"/>
                    <a:pt x="14307" y="11488"/>
                    <a:pt x="13911" y="11884"/>
                  </a:cubicBezTo>
                  <a:lnTo>
                    <a:pt x="12525" y="13271"/>
                  </a:lnTo>
                  <a:cubicBezTo>
                    <a:pt x="11687" y="14109"/>
                    <a:pt x="11687" y="15465"/>
                    <a:pt x="12525" y="16303"/>
                  </a:cubicBezTo>
                  <a:cubicBezTo>
                    <a:pt x="12860" y="16638"/>
                    <a:pt x="13058" y="17095"/>
                    <a:pt x="13058" y="17598"/>
                  </a:cubicBezTo>
                  <a:cubicBezTo>
                    <a:pt x="13058" y="18085"/>
                    <a:pt x="12860" y="18543"/>
                    <a:pt x="12525" y="18893"/>
                  </a:cubicBezTo>
                  <a:lnTo>
                    <a:pt x="11489" y="19914"/>
                  </a:lnTo>
                  <a:cubicBezTo>
                    <a:pt x="11153" y="20264"/>
                    <a:pt x="10696" y="20447"/>
                    <a:pt x="10193" y="20447"/>
                  </a:cubicBezTo>
                  <a:lnTo>
                    <a:pt x="9569" y="20447"/>
                  </a:lnTo>
                  <a:cubicBezTo>
                    <a:pt x="8975" y="20447"/>
                    <a:pt x="8441" y="20676"/>
                    <a:pt x="8045" y="21087"/>
                  </a:cubicBezTo>
                  <a:lnTo>
                    <a:pt x="3337" y="25780"/>
                  </a:lnTo>
                  <a:cubicBezTo>
                    <a:pt x="2941" y="26206"/>
                    <a:pt x="2713" y="26739"/>
                    <a:pt x="2713" y="27303"/>
                  </a:cubicBezTo>
                  <a:cubicBezTo>
                    <a:pt x="2713" y="27897"/>
                    <a:pt x="2941" y="28431"/>
                    <a:pt x="3337" y="28827"/>
                  </a:cubicBezTo>
                  <a:lnTo>
                    <a:pt x="10529" y="36018"/>
                  </a:lnTo>
                  <a:cubicBezTo>
                    <a:pt x="11245" y="36719"/>
                    <a:pt x="11245" y="37877"/>
                    <a:pt x="10529" y="38608"/>
                  </a:cubicBezTo>
                  <a:lnTo>
                    <a:pt x="8198" y="40924"/>
                  </a:lnTo>
                  <a:cubicBezTo>
                    <a:pt x="7801" y="41351"/>
                    <a:pt x="7573" y="41884"/>
                    <a:pt x="7573" y="42448"/>
                  </a:cubicBezTo>
                  <a:lnTo>
                    <a:pt x="7573" y="47704"/>
                  </a:lnTo>
                  <a:cubicBezTo>
                    <a:pt x="7573" y="48207"/>
                    <a:pt x="7375" y="48664"/>
                    <a:pt x="7040" y="48999"/>
                  </a:cubicBezTo>
                  <a:lnTo>
                    <a:pt x="1" y="56053"/>
                  </a:lnTo>
                  <a:lnTo>
                    <a:pt x="199" y="56267"/>
                  </a:lnTo>
                  <a:lnTo>
                    <a:pt x="7268" y="49212"/>
                  </a:lnTo>
                  <a:cubicBezTo>
                    <a:pt x="7664" y="48801"/>
                    <a:pt x="7893" y="48268"/>
                    <a:pt x="7893" y="47689"/>
                  </a:cubicBezTo>
                  <a:lnTo>
                    <a:pt x="7893" y="42432"/>
                  </a:lnTo>
                  <a:cubicBezTo>
                    <a:pt x="7893" y="41945"/>
                    <a:pt x="8091" y="41473"/>
                    <a:pt x="8426" y="41137"/>
                  </a:cubicBezTo>
                  <a:lnTo>
                    <a:pt x="10757" y="38806"/>
                  </a:lnTo>
                  <a:cubicBezTo>
                    <a:pt x="11595" y="37984"/>
                    <a:pt x="11595" y="36628"/>
                    <a:pt x="10757" y="35790"/>
                  </a:cubicBezTo>
                  <a:lnTo>
                    <a:pt x="3581" y="28598"/>
                  </a:lnTo>
                  <a:cubicBezTo>
                    <a:pt x="3231" y="28263"/>
                    <a:pt x="3048" y="27806"/>
                    <a:pt x="3048" y="27318"/>
                  </a:cubicBezTo>
                  <a:cubicBezTo>
                    <a:pt x="3048" y="26816"/>
                    <a:pt x="3231" y="26359"/>
                    <a:pt x="3581" y="26023"/>
                  </a:cubicBezTo>
                  <a:lnTo>
                    <a:pt x="8274" y="21346"/>
                  </a:lnTo>
                  <a:cubicBezTo>
                    <a:pt x="8624" y="21011"/>
                    <a:pt x="9081" y="20813"/>
                    <a:pt x="9569" y="20813"/>
                  </a:cubicBezTo>
                  <a:lnTo>
                    <a:pt x="10209" y="20813"/>
                  </a:lnTo>
                  <a:cubicBezTo>
                    <a:pt x="10788" y="20813"/>
                    <a:pt x="11321" y="20584"/>
                    <a:pt x="11732" y="20188"/>
                  </a:cubicBezTo>
                  <a:lnTo>
                    <a:pt x="12753" y="19152"/>
                  </a:lnTo>
                  <a:cubicBezTo>
                    <a:pt x="13149" y="18741"/>
                    <a:pt x="13378" y="18207"/>
                    <a:pt x="13378" y="17628"/>
                  </a:cubicBezTo>
                  <a:cubicBezTo>
                    <a:pt x="13378" y="17049"/>
                    <a:pt x="13149" y="16516"/>
                    <a:pt x="12753" y="16105"/>
                  </a:cubicBezTo>
                  <a:cubicBezTo>
                    <a:pt x="12037" y="15404"/>
                    <a:pt x="12037" y="14246"/>
                    <a:pt x="12753" y="13515"/>
                  </a:cubicBezTo>
                  <a:lnTo>
                    <a:pt x="14140" y="12128"/>
                  </a:lnTo>
                  <a:cubicBezTo>
                    <a:pt x="14490" y="11793"/>
                    <a:pt x="14947" y="11595"/>
                    <a:pt x="15435" y="11595"/>
                  </a:cubicBezTo>
                  <a:cubicBezTo>
                    <a:pt x="15937" y="11595"/>
                    <a:pt x="16395" y="11793"/>
                    <a:pt x="16730" y="12128"/>
                  </a:cubicBezTo>
                  <a:lnTo>
                    <a:pt x="19106" y="14505"/>
                  </a:lnTo>
                  <a:cubicBezTo>
                    <a:pt x="19525" y="14924"/>
                    <a:pt x="20074" y="15133"/>
                    <a:pt x="20622" y="15133"/>
                  </a:cubicBezTo>
                  <a:cubicBezTo>
                    <a:pt x="21171" y="15133"/>
                    <a:pt x="21719" y="14924"/>
                    <a:pt x="22138" y="14505"/>
                  </a:cubicBezTo>
                  <a:lnTo>
                    <a:pt x="23296" y="13347"/>
                  </a:lnTo>
                  <a:cubicBezTo>
                    <a:pt x="23708" y="12936"/>
                    <a:pt x="23936" y="12402"/>
                    <a:pt x="23936" y="11823"/>
                  </a:cubicBezTo>
                  <a:cubicBezTo>
                    <a:pt x="23936" y="11229"/>
                    <a:pt x="23708" y="10696"/>
                    <a:pt x="23296" y="10300"/>
                  </a:cubicBezTo>
                  <a:lnTo>
                    <a:pt x="12997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78000">
                  <a:schemeClr val="lt1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" name="TextBox 6">
            <a:extLst>
              <a:ext uri="{FF2B5EF4-FFF2-40B4-BE49-F238E27FC236}">
                <a16:creationId xmlns:a16="http://schemas.microsoft.com/office/drawing/2014/main" id="{6C558DD8-7705-469F-A39D-5ACAC573C8E6}"/>
              </a:ext>
            </a:extLst>
          </p:cNvPr>
          <p:cNvSpPr txBox="1"/>
          <p:nvPr/>
        </p:nvSpPr>
        <p:spPr>
          <a:xfrm>
            <a:off x="433946" y="142254"/>
            <a:ext cx="4438650" cy="5629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040"/>
              </a:lnSpc>
              <a:spcBef>
                <a:spcPct val="0"/>
              </a:spcBef>
            </a:pPr>
            <a:r>
              <a:rPr lang="zh-TW" altLang="en-US" sz="24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lacial Indifference"/>
                <a:sym typeface="Glacial Indifference"/>
              </a:rPr>
              <a:t>工學院學士學位學程 </a:t>
            </a:r>
            <a:r>
              <a:rPr lang="en-US" altLang="zh-TW" sz="20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lacial Indifference"/>
                <a:sym typeface="Glacial Indifference"/>
              </a:rPr>
              <a:t>–</a:t>
            </a:r>
            <a:r>
              <a:rPr lang="zh-TW" altLang="en-US" sz="20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lacial Indifference"/>
                <a:sym typeface="Glacial Indifference"/>
              </a:rPr>
              <a:t>課程規劃</a:t>
            </a:r>
            <a:endParaRPr lang="en-US" sz="27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ormorant Garamond Bold Italics"/>
              <a:sym typeface="Cormorant Garamond Bold Italics"/>
            </a:endParaRPr>
          </a:p>
        </p:txBody>
      </p:sp>
      <p:sp>
        <p:nvSpPr>
          <p:cNvPr id="3" name="矩形: 圓角 2">
            <a:extLst>
              <a:ext uri="{FF2B5EF4-FFF2-40B4-BE49-F238E27FC236}">
                <a16:creationId xmlns:a16="http://schemas.microsoft.com/office/drawing/2014/main" id="{BB657B6C-D71C-47FD-970E-03BC7A5DC71E}"/>
              </a:ext>
            </a:extLst>
          </p:cNvPr>
          <p:cNvSpPr/>
          <p:nvPr/>
        </p:nvSpPr>
        <p:spPr>
          <a:xfrm>
            <a:off x="2307789" y="988466"/>
            <a:ext cx="6434098" cy="3756334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bg1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600" b="1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環工系</a:t>
            </a:r>
            <a:endParaRPr lang="en-US" altLang="zh-TW" sz="1600" b="1" dirty="0">
              <a:solidFill>
                <a:schemeClr val="bg1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16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1. </a:t>
            </a:r>
            <a:r>
              <a:rPr lang="zh-TW" altLang="en-US" sz="16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水資源工程模組課程 </a:t>
            </a:r>
            <a:r>
              <a:rPr lang="en-US" altLang="zh-TW" sz="16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13</a:t>
            </a:r>
            <a:r>
              <a:rPr lang="zh-TW" altLang="en-US" sz="16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學分</a:t>
            </a:r>
            <a:r>
              <a:rPr lang="en-US" altLang="zh-TW" sz="16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(6</a:t>
            </a:r>
            <a:r>
              <a:rPr lang="zh-TW" altLang="en-US" sz="16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門課選</a:t>
            </a:r>
            <a:r>
              <a:rPr lang="en-US" altLang="zh-TW" sz="16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6)</a:t>
            </a:r>
          </a:p>
          <a:p>
            <a:r>
              <a:rPr lang="en-US" altLang="zh-TW" sz="16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2. </a:t>
            </a:r>
            <a:r>
              <a:rPr lang="zh-TW" altLang="en-US" sz="16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空氣汙染控制模組 </a:t>
            </a:r>
            <a:r>
              <a:rPr lang="en-US" altLang="zh-TW" sz="16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13</a:t>
            </a:r>
            <a:r>
              <a:rPr lang="zh-TW" altLang="en-US" sz="16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學分</a:t>
            </a:r>
            <a:r>
              <a:rPr lang="en-US" altLang="zh-TW" sz="16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(5</a:t>
            </a:r>
            <a:r>
              <a:rPr lang="zh-TW" altLang="en-US" sz="16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門課選</a:t>
            </a:r>
            <a:r>
              <a:rPr lang="en-US" altLang="zh-TW" sz="16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5)</a:t>
            </a:r>
          </a:p>
          <a:p>
            <a:r>
              <a:rPr lang="en-US" altLang="zh-TW" sz="16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3. </a:t>
            </a:r>
            <a:r>
              <a:rPr lang="zh-TW" altLang="en-US" sz="16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循環經濟模組 </a:t>
            </a:r>
            <a:r>
              <a:rPr lang="en-US" altLang="zh-TW" sz="16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15</a:t>
            </a:r>
            <a:r>
              <a:rPr lang="zh-TW" altLang="en-US" sz="16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學分</a:t>
            </a:r>
            <a:r>
              <a:rPr lang="en-US" altLang="zh-TW" sz="16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(5</a:t>
            </a:r>
            <a:r>
              <a:rPr lang="zh-TW" altLang="en-US" sz="16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門課選</a:t>
            </a:r>
            <a:r>
              <a:rPr lang="en-US" altLang="zh-TW" sz="16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5)</a:t>
            </a:r>
          </a:p>
          <a:p>
            <a:r>
              <a:rPr lang="en-US" altLang="zh-TW" sz="16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4. </a:t>
            </a:r>
            <a:r>
              <a:rPr lang="zh-TW" altLang="en-US" sz="16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環境數據人工智慧分析模組 </a:t>
            </a:r>
            <a:r>
              <a:rPr lang="en-US" altLang="zh-TW" sz="16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14</a:t>
            </a:r>
            <a:r>
              <a:rPr lang="zh-TW" altLang="en-US" sz="16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學分</a:t>
            </a:r>
            <a:r>
              <a:rPr lang="en-US" altLang="zh-TW" sz="16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(5</a:t>
            </a:r>
            <a:r>
              <a:rPr lang="zh-TW" altLang="en-US" sz="16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門課選</a:t>
            </a:r>
            <a:r>
              <a:rPr lang="en-US" altLang="zh-TW" sz="16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5)</a:t>
            </a:r>
          </a:p>
          <a:p>
            <a:endParaRPr lang="en-US" altLang="zh-TW" sz="1600" dirty="0">
              <a:solidFill>
                <a:schemeClr val="bg1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600" b="1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機械系</a:t>
            </a:r>
            <a:endParaRPr lang="en-US" altLang="zh-TW" sz="1600" b="1" dirty="0">
              <a:solidFill>
                <a:schemeClr val="bg1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16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sz="16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智慧製造跨製程系統整合與製造應用 </a:t>
            </a:r>
            <a:r>
              <a:rPr lang="en-US" altLang="zh-TW" sz="16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15</a:t>
            </a:r>
            <a:r>
              <a:rPr lang="zh-TW" altLang="en-US" sz="16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學分</a:t>
            </a:r>
          </a:p>
          <a:p>
            <a:r>
              <a:rPr lang="en-US" altLang="zh-TW" sz="16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sz="16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智慧製造整線聯網分析與智能管理 </a:t>
            </a:r>
            <a:r>
              <a:rPr lang="en-US" altLang="zh-TW" sz="16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15</a:t>
            </a:r>
            <a:r>
              <a:rPr lang="zh-TW" altLang="en-US" sz="16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學分</a:t>
            </a:r>
          </a:p>
          <a:p>
            <a:endParaRPr lang="en-US" altLang="zh-TW" sz="1600" dirty="0">
              <a:solidFill>
                <a:schemeClr val="bg1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600" b="1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化工系</a:t>
            </a:r>
            <a:endParaRPr lang="en-US" altLang="zh-TW" sz="1600" b="1" dirty="0">
              <a:solidFill>
                <a:schemeClr val="bg1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6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生化與生醫工程之先進應用  </a:t>
            </a:r>
            <a:r>
              <a:rPr lang="en-US" altLang="zh-TW" sz="16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</a:t>
            </a:r>
            <a:r>
              <a:rPr lang="zh-TW" altLang="en-US" sz="16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學分</a:t>
            </a:r>
          </a:p>
          <a:p>
            <a:endParaRPr lang="en-US" altLang="zh-TW" sz="1600" dirty="0">
              <a:solidFill>
                <a:schemeClr val="bg1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6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規劃中：土木系、材料系、智創學程</a:t>
            </a:r>
          </a:p>
        </p:txBody>
      </p:sp>
      <p:sp>
        <p:nvSpPr>
          <p:cNvPr id="9" name="矩形: 圓角 8">
            <a:extLst>
              <a:ext uri="{FF2B5EF4-FFF2-40B4-BE49-F238E27FC236}">
                <a16:creationId xmlns:a16="http://schemas.microsoft.com/office/drawing/2014/main" id="{0A306F75-BE47-409A-AD1C-BA680023BBCD}"/>
              </a:ext>
            </a:extLst>
          </p:cNvPr>
          <p:cNvSpPr/>
          <p:nvPr/>
        </p:nvSpPr>
        <p:spPr>
          <a:xfrm>
            <a:off x="222112" y="1656654"/>
            <a:ext cx="1923488" cy="1820946"/>
          </a:xfrm>
          <a:prstGeom prst="roundRect">
            <a:avLst/>
          </a:prstGeom>
          <a:solidFill>
            <a:schemeClr val="bg1">
              <a:lumMod val="75000"/>
            </a:schemeClr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領域專長</a:t>
            </a:r>
            <a:endParaRPr lang="en-US" altLang="zh-TW" sz="2400" b="1" dirty="0">
              <a:solidFill>
                <a:schemeClr val="bg1">
                  <a:lumMod val="1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zh-TW" altLang="en-US" sz="1800" b="1" dirty="0">
                <a:solidFill>
                  <a:schemeClr val="accent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永續城市</a:t>
            </a:r>
            <a:endParaRPr lang="en-US" altLang="zh-TW" sz="1800" b="1" dirty="0">
              <a:solidFill>
                <a:schemeClr val="accent6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zh-TW" altLang="en-US" sz="1800" b="1" dirty="0">
                <a:solidFill>
                  <a:schemeClr val="accent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智慧製造</a:t>
            </a:r>
            <a:endParaRPr lang="en-US" altLang="zh-TW" sz="1800" b="1" dirty="0">
              <a:solidFill>
                <a:schemeClr val="accent6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zh-TW" altLang="en-US" sz="1800" b="1" dirty="0">
                <a:solidFill>
                  <a:schemeClr val="accent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先進化材</a:t>
            </a:r>
            <a:endParaRPr lang="en-US" altLang="zh-TW" sz="1800" b="1" dirty="0">
              <a:solidFill>
                <a:schemeClr val="accent6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矩形: 圓角 9">
            <a:extLst>
              <a:ext uri="{FF2B5EF4-FFF2-40B4-BE49-F238E27FC236}">
                <a16:creationId xmlns:a16="http://schemas.microsoft.com/office/drawing/2014/main" id="{84637C1D-14EE-41C3-AA35-E40911BDBD17}"/>
              </a:ext>
            </a:extLst>
          </p:cNvPr>
          <p:cNvSpPr/>
          <p:nvPr/>
        </p:nvSpPr>
        <p:spPr>
          <a:xfrm>
            <a:off x="402113" y="988466"/>
            <a:ext cx="1296000" cy="82800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2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48</a:t>
            </a:r>
            <a:br>
              <a:rPr lang="en-US" altLang="zh-TW" sz="28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20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學分</a:t>
            </a:r>
            <a:endParaRPr lang="zh-TW" altLang="en-US" sz="28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293241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5" name="Google Shape;1535;p39"/>
          <p:cNvGrpSpPr/>
          <p:nvPr/>
        </p:nvGrpSpPr>
        <p:grpSpPr>
          <a:xfrm>
            <a:off x="-2" y="4132283"/>
            <a:ext cx="2308406" cy="1141122"/>
            <a:chOff x="-2" y="4132283"/>
            <a:chExt cx="2308406" cy="1141122"/>
          </a:xfrm>
        </p:grpSpPr>
        <p:sp>
          <p:nvSpPr>
            <p:cNvPr id="1536" name="Google Shape;1536;p39"/>
            <p:cNvSpPr/>
            <p:nvPr/>
          </p:nvSpPr>
          <p:spPr>
            <a:xfrm rot="5400000">
              <a:off x="663005" y="3628622"/>
              <a:ext cx="981776" cy="2307791"/>
            </a:xfrm>
            <a:custGeom>
              <a:avLst/>
              <a:gdLst/>
              <a:ahLst/>
              <a:cxnLst/>
              <a:rect l="l" t="t" r="r" b="b"/>
              <a:pathLst>
                <a:path w="23937" h="56267" extrusionOk="0">
                  <a:moveTo>
                    <a:pt x="12997" y="1"/>
                  </a:moveTo>
                  <a:lnTo>
                    <a:pt x="12784" y="214"/>
                  </a:lnTo>
                  <a:lnTo>
                    <a:pt x="23098" y="10513"/>
                  </a:lnTo>
                  <a:cubicBezTo>
                    <a:pt x="23434" y="10864"/>
                    <a:pt x="23632" y="11321"/>
                    <a:pt x="23632" y="11808"/>
                  </a:cubicBezTo>
                  <a:cubicBezTo>
                    <a:pt x="23632" y="12311"/>
                    <a:pt x="23434" y="12768"/>
                    <a:pt x="23098" y="13104"/>
                  </a:cubicBezTo>
                  <a:lnTo>
                    <a:pt x="21925" y="14261"/>
                  </a:lnTo>
                  <a:cubicBezTo>
                    <a:pt x="21575" y="14627"/>
                    <a:pt x="21110" y="14810"/>
                    <a:pt x="20642" y="14810"/>
                  </a:cubicBezTo>
                  <a:cubicBezTo>
                    <a:pt x="20173" y="14810"/>
                    <a:pt x="19701" y="14627"/>
                    <a:pt x="19335" y="14261"/>
                  </a:cubicBezTo>
                  <a:lnTo>
                    <a:pt x="16958" y="11885"/>
                  </a:lnTo>
                  <a:cubicBezTo>
                    <a:pt x="16547" y="11489"/>
                    <a:pt x="16029" y="11260"/>
                    <a:pt x="15435" y="11260"/>
                  </a:cubicBezTo>
                  <a:cubicBezTo>
                    <a:pt x="14841" y="11260"/>
                    <a:pt x="14307" y="11489"/>
                    <a:pt x="13911" y="11885"/>
                  </a:cubicBezTo>
                  <a:lnTo>
                    <a:pt x="12525" y="13271"/>
                  </a:lnTo>
                  <a:cubicBezTo>
                    <a:pt x="12129" y="13698"/>
                    <a:pt x="11900" y="14231"/>
                    <a:pt x="11900" y="14795"/>
                  </a:cubicBezTo>
                  <a:cubicBezTo>
                    <a:pt x="11900" y="15374"/>
                    <a:pt x="12129" y="15922"/>
                    <a:pt x="12525" y="16318"/>
                  </a:cubicBezTo>
                  <a:cubicBezTo>
                    <a:pt x="12860" y="16669"/>
                    <a:pt x="13058" y="17126"/>
                    <a:pt x="13058" y="17629"/>
                  </a:cubicBezTo>
                  <a:cubicBezTo>
                    <a:pt x="13058" y="18116"/>
                    <a:pt x="12860" y="18573"/>
                    <a:pt x="12525" y="18924"/>
                  </a:cubicBezTo>
                  <a:lnTo>
                    <a:pt x="11489" y="19944"/>
                  </a:lnTo>
                  <a:cubicBezTo>
                    <a:pt x="11154" y="20295"/>
                    <a:pt x="10696" y="20478"/>
                    <a:pt x="10209" y="20478"/>
                  </a:cubicBezTo>
                  <a:lnTo>
                    <a:pt x="9569" y="20478"/>
                  </a:lnTo>
                  <a:cubicBezTo>
                    <a:pt x="8990" y="20478"/>
                    <a:pt x="8457" y="20706"/>
                    <a:pt x="8045" y="21102"/>
                  </a:cubicBezTo>
                  <a:lnTo>
                    <a:pt x="3353" y="25810"/>
                  </a:lnTo>
                  <a:cubicBezTo>
                    <a:pt x="2515" y="26648"/>
                    <a:pt x="2515" y="28004"/>
                    <a:pt x="3353" y="28842"/>
                  </a:cubicBezTo>
                  <a:lnTo>
                    <a:pt x="10529" y="36018"/>
                  </a:lnTo>
                  <a:cubicBezTo>
                    <a:pt x="10864" y="36369"/>
                    <a:pt x="11062" y="36826"/>
                    <a:pt x="11062" y="37313"/>
                  </a:cubicBezTo>
                  <a:cubicBezTo>
                    <a:pt x="11062" y="37801"/>
                    <a:pt x="10864" y="38273"/>
                    <a:pt x="10529" y="38608"/>
                  </a:cubicBezTo>
                  <a:lnTo>
                    <a:pt x="8198" y="40940"/>
                  </a:lnTo>
                  <a:cubicBezTo>
                    <a:pt x="7802" y="41351"/>
                    <a:pt x="7573" y="41884"/>
                    <a:pt x="7573" y="42463"/>
                  </a:cubicBezTo>
                  <a:lnTo>
                    <a:pt x="7573" y="47720"/>
                  </a:lnTo>
                  <a:cubicBezTo>
                    <a:pt x="7573" y="48207"/>
                    <a:pt x="7390" y="48664"/>
                    <a:pt x="7040" y="49015"/>
                  </a:cubicBezTo>
                  <a:lnTo>
                    <a:pt x="1" y="56054"/>
                  </a:lnTo>
                  <a:lnTo>
                    <a:pt x="199" y="56267"/>
                  </a:lnTo>
                  <a:lnTo>
                    <a:pt x="7268" y="49274"/>
                  </a:lnTo>
                  <a:cubicBezTo>
                    <a:pt x="7664" y="48862"/>
                    <a:pt x="7893" y="48329"/>
                    <a:pt x="7893" y="47750"/>
                  </a:cubicBezTo>
                  <a:lnTo>
                    <a:pt x="7893" y="42494"/>
                  </a:lnTo>
                  <a:cubicBezTo>
                    <a:pt x="7893" y="42006"/>
                    <a:pt x="8091" y="41549"/>
                    <a:pt x="8426" y="41199"/>
                  </a:cubicBezTo>
                  <a:lnTo>
                    <a:pt x="10757" y="38883"/>
                  </a:lnTo>
                  <a:cubicBezTo>
                    <a:pt x="11154" y="38456"/>
                    <a:pt x="11382" y="37923"/>
                    <a:pt x="11382" y="37359"/>
                  </a:cubicBezTo>
                  <a:cubicBezTo>
                    <a:pt x="11382" y="36765"/>
                    <a:pt x="11154" y="36232"/>
                    <a:pt x="10757" y="35835"/>
                  </a:cubicBezTo>
                  <a:lnTo>
                    <a:pt x="3581" y="28644"/>
                  </a:lnTo>
                  <a:cubicBezTo>
                    <a:pt x="2850" y="27943"/>
                    <a:pt x="2850" y="26785"/>
                    <a:pt x="3581" y="26054"/>
                  </a:cubicBezTo>
                  <a:lnTo>
                    <a:pt x="8274" y="21346"/>
                  </a:lnTo>
                  <a:cubicBezTo>
                    <a:pt x="8624" y="21011"/>
                    <a:pt x="9081" y="20813"/>
                    <a:pt x="9569" y="20813"/>
                  </a:cubicBezTo>
                  <a:lnTo>
                    <a:pt x="10209" y="20813"/>
                  </a:lnTo>
                  <a:cubicBezTo>
                    <a:pt x="10788" y="20813"/>
                    <a:pt x="11321" y="20584"/>
                    <a:pt x="11732" y="20188"/>
                  </a:cubicBezTo>
                  <a:lnTo>
                    <a:pt x="12753" y="19167"/>
                  </a:lnTo>
                  <a:cubicBezTo>
                    <a:pt x="13149" y="18741"/>
                    <a:pt x="13378" y="18208"/>
                    <a:pt x="13378" y="17644"/>
                  </a:cubicBezTo>
                  <a:cubicBezTo>
                    <a:pt x="13378" y="17050"/>
                    <a:pt x="13149" y="16516"/>
                    <a:pt x="12753" y="16120"/>
                  </a:cubicBezTo>
                  <a:cubicBezTo>
                    <a:pt x="12418" y="15770"/>
                    <a:pt x="12220" y="15313"/>
                    <a:pt x="12220" y="14825"/>
                  </a:cubicBezTo>
                  <a:cubicBezTo>
                    <a:pt x="12220" y="14322"/>
                    <a:pt x="12418" y="13865"/>
                    <a:pt x="12753" y="13530"/>
                  </a:cubicBezTo>
                  <a:lnTo>
                    <a:pt x="14140" y="12128"/>
                  </a:lnTo>
                  <a:cubicBezTo>
                    <a:pt x="14490" y="11793"/>
                    <a:pt x="14947" y="11595"/>
                    <a:pt x="15435" y="11595"/>
                  </a:cubicBezTo>
                  <a:cubicBezTo>
                    <a:pt x="15938" y="11595"/>
                    <a:pt x="16395" y="11793"/>
                    <a:pt x="16730" y="12128"/>
                  </a:cubicBezTo>
                  <a:lnTo>
                    <a:pt x="19107" y="14520"/>
                  </a:lnTo>
                  <a:cubicBezTo>
                    <a:pt x="19526" y="14939"/>
                    <a:pt x="20074" y="15149"/>
                    <a:pt x="20623" y="15149"/>
                  </a:cubicBezTo>
                  <a:cubicBezTo>
                    <a:pt x="21171" y="15149"/>
                    <a:pt x="21720" y="14939"/>
                    <a:pt x="22139" y="14520"/>
                  </a:cubicBezTo>
                  <a:lnTo>
                    <a:pt x="23297" y="13347"/>
                  </a:lnTo>
                  <a:cubicBezTo>
                    <a:pt x="23708" y="12936"/>
                    <a:pt x="23936" y="12403"/>
                    <a:pt x="23936" y="11824"/>
                  </a:cubicBezTo>
                  <a:cubicBezTo>
                    <a:pt x="23936" y="11260"/>
                    <a:pt x="23708" y="10711"/>
                    <a:pt x="23297" y="10300"/>
                  </a:cubicBezTo>
                  <a:lnTo>
                    <a:pt x="12997" y="1"/>
                  </a:lnTo>
                  <a:close/>
                </a:path>
              </a:pathLst>
            </a:custGeom>
            <a:gradFill>
              <a:gsLst>
                <a:gs pos="0">
                  <a:srgbClr val="9900FF">
                    <a:alpha val="4666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1537;p39"/>
            <p:cNvSpPr/>
            <p:nvPr/>
          </p:nvSpPr>
          <p:spPr>
            <a:xfrm rot="5400000">
              <a:off x="663620" y="3469276"/>
              <a:ext cx="981776" cy="2307791"/>
            </a:xfrm>
            <a:custGeom>
              <a:avLst/>
              <a:gdLst/>
              <a:ahLst/>
              <a:cxnLst/>
              <a:rect l="l" t="t" r="r" b="b"/>
              <a:pathLst>
                <a:path w="23937" h="56267" extrusionOk="0">
                  <a:moveTo>
                    <a:pt x="12997" y="0"/>
                  </a:moveTo>
                  <a:lnTo>
                    <a:pt x="12784" y="214"/>
                  </a:lnTo>
                  <a:lnTo>
                    <a:pt x="23098" y="10513"/>
                  </a:lnTo>
                  <a:cubicBezTo>
                    <a:pt x="23434" y="10848"/>
                    <a:pt x="23632" y="11305"/>
                    <a:pt x="23632" y="11808"/>
                  </a:cubicBezTo>
                  <a:cubicBezTo>
                    <a:pt x="23632" y="12296"/>
                    <a:pt x="23434" y="12753"/>
                    <a:pt x="23098" y="13103"/>
                  </a:cubicBezTo>
                  <a:lnTo>
                    <a:pt x="21925" y="14261"/>
                  </a:lnTo>
                  <a:cubicBezTo>
                    <a:pt x="21575" y="14627"/>
                    <a:pt x="21110" y="14810"/>
                    <a:pt x="20642" y="14810"/>
                  </a:cubicBezTo>
                  <a:cubicBezTo>
                    <a:pt x="20173" y="14810"/>
                    <a:pt x="19701" y="14627"/>
                    <a:pt x="19335" y="14261"/>
                  </a:cubicBezTo>
                  <a:lnTo>
                    <a:pt x="16958" y="11884"/>
                  </a:lnTo>
                  <a:cubicBezTo>
                    <a:pt x="16547" y="11488"/>
                    <a:pt x="16029" y="11260"/>
                    <a:pt x="15435" y="11260"/>
                  </a:cubicBezTo>
                  <a:cubicBezTo>
                    <a:pt x="14840" y="11260"/>
                    <a:pt x="14307" y="11488"/>
                    <a:pt x="13911" y="11884"/>
                  </a:cubicBezTo>
                  <a:lnTo>
                    <a:pt x="12525" y="13271"/>
                  </a:lnTo>
                  <a:cubicBezTo>
                    <a:pt x="11687" y="14109"/>
                    <a:pt x="11687" y="15465"/>
                    <a:pt x="12525" y="16303"/>
                  </a:cubicBezTo>
                  <a:cubicBezTo>
                    <a:pt x="12860" y="16638"/>
                    <a:pt x="13058" y="17095"/>
                    <a:pt x="13058" y="17598"/>
                  </a:cubicBezTo>
                  <a:cubicBezTo>
                    <a:pt x="13058" y="18085"/>
                    <a:pt x="12860" y="18543"/>
                    <a:pt x="12525" y="18893"/>
                  </a:cubicBezTo>
                  <a:lnTo>
                    <a:pt x="11489" y="19914"/>
                  </a:lnTo>
                  <a:cubicBezTo>
                    <a:pt x="11153" y="20264"/>
                    <a:pt x="10696" y="20447"/>
                    <a:pt x="10193" y="20447"/>
                  </a:cubicBezTo>
                  <a:lnTo>
                    <a:pt x="9569" y="20447"/>
                  </a:lnTo>
                  <a:cubicBezTo>
                    <a:pt x="8975" y="20447"/>
                    <a:pt x="8441" y="20676"/>
                    <a:pt x="8045" y="21087"/>
                  </a:cubicBezTo>
                  <a:lnTo>
                    <a:pt x="3337" y="25780"/>
                  </a:lnTo>
                  <a:cubicBezTo>
                    <a:pt x="2941" y="26206"/>
                    <a:pt x="2713" y="26739"/>
                    <a:pt x="2713" y="27303"/>
                  </a:cubicBezTo>
                  <a:cubicBezTo>
                    <a:pt x="2713" y="27897"/>
                    <a:pt x="2941" y="28431"/>
                    <a:pt x="3337" y="28827"/>
                  </a:cubicBezTo>
                  <a:lnTo>
                    <a:pt x="10529" y="36018"/>
                  </a:lnTo>
                  <a:cubicBezTo>
                    <a:pt x="11245" y="36719"/>
                    <a:pt x="11245" y="37877"/>
                    <a:pt x="10529" y="38608"/>
                  </a:cubicBezTo>
                  <a:lnTo>
                    <a:pt x="8198" y="40924"/>
                  </a:lnTo>
                  <a:cubicBezTo>
                    <a:pt x="7801" y="41351"/>
                    <a:pt x="7573" y="41884"/>
                    <a:pt x="7573" y="42448"/>
                  </a:cubicBezTo>
                  <a:lnTo>
                    <a:pt x="7573" y="47704"/>
                  </a:lnTo>
                  <a:cubicBezTo>
                    <a:pt x="7573" y="48207"/>
                    <a:pt x="7375" y="48664"/>
                    <a:pt x="7040" y="48999"/>
                  </a:cubicBezTo>
                  <a:lnTo>
                    <a:pt x="1" y="56053"/>
                  </a:lnTo>
                  <a:lnTo>
                    <a:pt x="199" y="56267"/>
                  </a:lnTo>
                  <a:lnTo>
                    <a:pt x="7268" y="49212"/>
                  </a:lnTo>
                  <a:cubicBezTo>
                    <a:pt x="7664" y="48801"/>
                    <a:pt x="7893" y="48268"/>
                    <a:pt x="7893" y="47689"/>
                  </a:cubicBezTo>
                  <a:lnTo>
                    <a:pt x="7893" y="42432"/>
                  </a:lnTo>
                  <a:cubicBezTo>
                    <a:pt x="7893" y="41945"/>
                    <a:pt x="8091" y="41473"/>
                    <a:pt x="8426" y="41137"/>
                  </a:cubicBezTo>
                  <a:lnTo>
                    <a:pt x="10757" y="38806"/>
                  </a:lnTo>
                  <a:cubicBezTo>
                    <a:pt x="11595" y="37984"/>
                    <a:pt x="11595" y="36628"/>
                    <a:pt x="10757" y="35790"/>
                  </a:cubicBezTo>
                  <a:lnTo>
                    <a:pt x="3581" y="28598"/>
                  </a:lnTo>
                  <a:cubicBezTo>
                    <a:pt x="3231" y="28263"/>
                    <a:pt x="3048" y="27806"/>
                    <a:pt x="3048" y="27318"/>
                  </a:cubicBezTo>
                  <a:cubicBezTo>
                    <a:pt x="3048" y="26816"/>
                    <a:pt x="3231" y="26359"/>
                    <a:pt x="3581" y="26023"/>
                  </a:cubicBezTo>
                  <a:lnTo>
                    <a:pt x="8274" y="21346"/>
                  </a:lnTo>
                  <a:cubicBezTo>
                    <a:pt x="8624" y="21011"/>
                    <a:pt x="9081" y="20813"/>
                    <a:pt x="9569" y="20813"/>
                  </a:cubicBezTo>
                  <a:lnTo>
                    <a:pt x="10209" y="20813"/>
                  </a:lnTo>
                  <a:cubicBezTo>
                    <a:pt x="10788" y="20813"/>
                    <a:pt x="11321" y="20584"/>
                    <a:pt x="11732" y="20188"/>
                  </a:cubicBezTo>
                  <a:lnTo>
                    <a:pt x="12753" y="19152"/>
                  </a:lnTo>
                  <a:cubicBezTo>
                    <a:pt x="13149" y="18741"/>
                    <a:pt x="13378" y="18207"/>
                    <a:pt x="13378" y="17628"/>
                  </a:cubicBezTo>
                  <a:cubicBezTo>
                    <a:pt x="13378" y="17049"/>
                    <a:pt x="13149" y="16516"/>
                    <a:pt x="12753" y="16105"/>
                  </a:cubicBezTo>
                  <a:cubicBezTo>
                    <a:pt x="12037" y="15404"/>
                    <a:pt x="12037" y="14246"/>
                    <a:pt x="12753" y="13515"/>
                  </a:cubicBezTo>
                  <a:lnTo>
                    <a:pt x="14140" y="12128"/>
                  </a:lnTo>
                  <a:cubicBezTo>
                    <a:pt x="14490" y="11793"/>
                    <a:pt x="14947" y="11595"/>
                    <a:pt x="15435" y="11595"/>
                  </a:cubicBezTo>
                  <a:cubicBezTo>
                    <a:pt x="15937" y="11595"/>
                    <a:pt x="16395" y="11793"/>
                    <a:pt x="16730" y="12128"/>
                  </a:cubicBezTo>
                  <a:lnTo>
                    <a:pt x="19106" y="14505"/>
                  </a:lnTo>
                  <a:cubicBezTo>
                    <a:pt x="19525" y="14924"/>
                    <a:pt x="20074" y="15133"/>
                    <a:pt x="20622" y="15133"/>
                  </a:cubicBezTo>
                  <a:cubicBezTo>
                    <a:pt x="21171" y="15133"/>
                    <a:pt x="21719" y="14924"/>
                    <a:pt x="22138" y="14505"/>
                  </a:cubicBezTo>
                  <a:lnTo>
                    <a:pt x="23296" y="13347"/>
                  </a:lnTo>
                  <a:cubicBezTo>
                    <a:pt x="23708" y="12936"/>
                    <a:pt x="23936" y="12402"/>
                    <a:pt x="23936" y="11823"/>
                  </a:cubicBezTo>
                  <a:cubicBezTo>
                    <a:pt x="23936" y="11229"/>
                    <a:pt x="23708" y="10696"/>
                    <a:pt x="23296" y="10300"/>
                  </a:cubicBezTo>
                  <a:lnTo>
                    <a:pt x="12997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78000">
                  <a:schemeClr val="lt1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" name="TextBox 6">
            <a:extLst>
              <a:ext uri="{FF2B5EF4-FFF2-40B4-BE49-F238E27FC236}">
                <a16:creationId xmlns:a16="http://schemas.microsoft.com/office/drawing/2014/main" id="{6C558DD8-7705-469F-A39D-5ACAC573C8E6}"/>
              </a:ext>
            </a:extLst>
          </p:cNvPr>
          <p:cNvSpPr txBox="1"/>
          <p:nvPr/>
        </p:nvSpPr>
        <p:spPr>
          <a:xfrm>
            <a:off x="433946" y="142254"/>
            <a:ext cx="6096454" cy="5515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040"/>
              </a:lnSpc>
              <a:spcBef>
                <a:spcPct val="0"/>
              </a:spcBef>
            </a:pPr>
            <a:r>
              <a:rPr lang="zh-TW" altLang="en-US" sz="24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lacial Indifference"/>
                <a:sym typeface="Glacial Indifference"/>
              </a:rPr>
              <a:t>工學院學士學位學程 </a:t>
            </a:r>
            <a:r>
              <a:rPr lang="en-US" altLang="zh-TW" sz="24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lacial Indifference"/>
                <a:sym typeface="Glacial Indifference"/>
              </a:rPr>
              <a:t>–</a:t>
            </a:r>
            <a:r>
              <a:rPr lang="zh-TW" altLang="en-US" sz="20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lacial Indifference"/>
                <a:sym typeface="Glacial Indifference"/>
              </a:rPr>
              <a:t>研究所如何參與？</a:t>
            </a:r>
            <a:endParaRPr lang="en-US" sz="27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ormorant Garamond Bold Italics"/>
              <a:sym typeface="Cormorant Garamond Bold Italics"/>
            </a:endParaRPr>
          </a:p>
        </p:txBody>
      </p:sp>
      <p:sp>
        <p:nvSpPr>
          <p:cNvPr id="24" name="矩形: 圓角 23">
            <a:extLst>
              <a:ext uri="{FF2B5EF4-FFF2-40B4-BE49-F238E27FC236}">
                <a16:creationId xmlns:a16="http://schemas.microsoft.com/office/drawing/2014/main" id="{47EC79FF-C399-41F4-85C6-97C9F9220EAC}"/>
              </a:ext>
            </a:extLst>
          </p:cNvPr>
          <p:cNvSpPr/>
          <p:nvPr/>
        </p:nvSpPr>
        <p:spPr>
          <a:xfrm>
            <a:off x="542072" y="930833"/>
            <a:ext cx="3187528" cy="734928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2D3880"/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加入院</a:t>
            </a:r>
            <a:r>
              <a:rPr lang="zh-TW" altLang="en-US" sz="20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核心必修</a:t>
            </a:r>
            <a:r>
              <a:rPr lang="zh-TW" altLang="en-US" sz="20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課程</a:t>
            </a:r>
          </a:p>
        </p:txBody>
      </p:sp>
      <p:sp>
        <p:nvSpPr>
          <p:cNvPr id="3" name="矩形: 圓角 2">
            <a:extLst>
              <a:ext uri="{FF2B5EF4-FFF2-40B4-BE49-F238E27FC236}">
                <a16:creationId xmlns:a16="http://schemas.microsoft.com/office/drawing/2014/main" id="{8BFEA357-475E-4481-BF73-CC8A84F27770}"/>
              </a:ext>
            </a:extLst>
          </p:cNvPr>
          <p:cNvSpPr/>
          <p:nvPr/>
        </p:nvSpPr>
        <p:spPr>
          <a:xfrm>
            <a:off x="340928" y="2111095"/>
            <a:ext cx="1800000" cy="1800000"/>
          </a:xfrm>
          <a:prstGeom prst="roundRect">
            <a:avLst/>
          </a:prstGeom>
          <a:noFill/>
          <a:ln>
            <a:solidFill>
              <a:srgbClr val="2D38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精密所</a:t>
            </a:r>
            <a:endParaRPr lang="en-US" altLang="zh-TW" sz="1800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16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微製造工程</a:t>
            </a:r>
            <a:br>
              <a:rPr lang="en-US" altLang="zh-TW" sz="16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6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(3</a:t>
            </a:r>
            <a:r>
              <a:rPr lang="zh-TW" altLang="en-US" sz="16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學分</a:t>
            </a:r>
            <a:r>
              <a:rPr lang="en-US" altLang="zh-TW" sz="16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1800" dirty="0">
              <a:solidFill>
                <a:schemeClr val="bg1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6" name="矩形: 圓角 25">
            <a:extLst>
              <a:ext uri="{FF2B5EF4-FFF2-40B4-BE49-F238E27FC236}">
                <a16:creationId xmlns:a16="http://schemas.microsoft.com/office/drawing/2014/main" id="{6C9A2700-68D2-4AF8-9EB9-C7B5581D7AB4}"/>
              </a:ext>
            </a:extLst>
          </p:cNvPr>
          <p:cNvSpPr/>
          <p:nvPr/>
        </p:nvSpPr>
        <p:spPr>
          <a:xfrm>
            <a:off x="2314738" y="2116800"/>
            <a:ext cx="1800000" cy="1800000"/>
          </a:xfrm>
          <a:prstGeom prst="roundRect">
            <a:avLst/>
          </a:prstGeom>
          <a:noFill/>
          <a:ln>
            <a:solidFill>
              <a:srgbClr val="2D38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醫工所</a:t>
            </a:r>
            <a:br>
              <a:rPr lang="en-US" altLang="zh-TW" sz="18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16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生醫工程導論</a:t>
            </a:r>
            <a:br>
              <a:rPr lang="en-US" altLang="zh-TW" sz="16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6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(3</a:t>
            </a:r>
            <a:r>
              <a:rPr lang="zh-TW" altLang="en-US" sz="16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學分</a:t>
            </a:r>
            <a:r>
              <a:rPr lang="en-US" altLang="zh-TW" sz="1600" dirty="0">
                <a:solidFill>
                  <a:schemeClr val="bg1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1800" dirty="0">
              <a:solidFill>
                <a:schemeClr val="bg1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7" name="矩形: 圓角 26">
            <a:extLst>
              <a:ext uri="{FF2B5EF4-FFF2-40B4-BE49-F238E27FC236}">
                <a16:creationId xmlns:a16="http://schemas.microsoft.com/office/drawing/2014/main" id="{23E54ECE-3898-41B9-BDC7-939B1456D617}"/>
              </a:ext>
            </a:extLst>
          </p:cNvPr>
          <p:cNvSpPr/>
          <p:nvPr/>
        </p:nvSpPr>
        <p:spPr>
          <a:xfrm>
            <a:off x="4996800" y="853161"/>
            <a:ext cx="3527999" cy="734928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2D3880"/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建立研究所的</a:t>
            </a:r>
            <a:r>
              <a:rPr lang="zh-TW" altLang="en-US" sz="20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領域模組</a:t>
            </a:r>
            <a:r>
              <a:rPr lang="zh-TW" altLang="en-US" sz="20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課程</a:t>
            </a:r>
            <a:br>
              <a:rPr lang="en-US" altLang="zh-TW" sz="20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8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(12-15</a:t>
            </a:r>
            <a:r>
              <a:rPr lang="zh-TW" altLang="en-US" sz="18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學分</a:t>
            </a:r>
            <a:r>
              <a:rPr lang="en-US" altLang="zh-TW" sz="18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20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8" name="TextBox 15">
            <a:extLst>
              <a:ext uri="{FF2B5EF4-FFF2-40B4-BE49-F238E27FC236}">
                <a16:creationId xmlns:a16="http://schemas.microsoft.com/office/drawing/2014/main" id="{EC5A06EB-BFD7-4216-8D93-EA600E1C2F18}"/>
              </a:ext>
            </a:extLst>
          </p:cNvPr>
          <p:cNvSpPr txBox="1"/>
          <p:nvPr/>
        </p:nvSpPr>
        <p:spPr>
          <a:xfrm>
            <a:off x="227629" y="4346869"/>
            <a:ext cx="4197721" cy="533864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ts val="5000"/>
              </a:lnSpc>
              <a:spcBef>
                <a:spcPct val="0"/>
              </a:spcBef>
            </a:pPr>
            <a:r>
              <a:rPr lang="zh-TW" altLang="en-US" sz="16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Cormorant Garamond Bold Italics"/>
              </a:rPr>
              <a:t>重點提醒：課程皆須改為學碩合開</a:t>
            </a:r>
            <a:endParaRPr lang="en-US" altLang="zh-TW" sz="16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Cormorant Garamond Bold Italics"/>
            </a:endParaRPr>
          </a:p>
        </p:txBody>
      </p:sp>
      <p:graphicFrame>
        <p:nvGraphicFramePr>
          <p:cNvPr id="30" name="資料庫圖表 29">
            <a:extLst>
              <a:ext uri="{FF2B5EF4-FFF2-40B4-BE49-F238E27FC236}">
                <a16:creationId xmlns:a16="http://schemas.microsoft.com/office/drawing/2014/main" id="{82AAAFD9-BE2B-4325-AD40-C8743EBF35E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52974734"/>
              </p:ext>
            </p:extLst>
          </p:nvPr>
        </p:nvGraphicFramePr>
        <p:xfrm>
          <a:off x="4815162" y="1806876"/>
          <a:ext cx="4040871" cy="3307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026982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6" name="Google Shape;1486;p38"/>
          <p:cNvGrpSpPr/>
          <p:nvPr/>
        </p:nvGrpSpPr>
        <p:grpSpPr>
          <a:xfrm>
            <a:off x="-374387" y="3354325"/>
            <a:ext cx="3922590" cy="2969900"/>
            <a:chOff x="-374387" y="3354325"/>
            <a:chExt cx="3922590" cy="2969900"/>
          </a:xfrm>
        </p:grpSpPr>
        <p:pic>
          <p:nvPicPr>
            <p:cNvPr id="1487" name="Google Shape;1487;p38"/>
            <p:cNvPicPr preferRelativeResize="0"/>
            <p:nvPr/>
          </p:nvPicPr>
          <p:blipFill rotWithShape="1">
            <a:blip r:embed="rId3">
              <a:alphaModFix/>
            </a:blip>
            <a:srcRect l="16960" t="24718" r="7121" b="26177"/>
            <a:stretch/>
          </p:blipFill>
          <p:spPr>
            <a:xfrm>
              <a:off x="-374387" y="3354325"/>
              <a:ext cx="3891276" cy="296990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488" name="Google Shape;1488;p38"/>
            <p:cNvGrpSpPr/>
            <p:nvPr/>
          </p:nvGrpSpPr>
          <p:grpSpPr>
            <a:xfrm>
              <a:off x="1853583" y="4445557"/>
              <a:ext cx="1694620" cy="1360169"/>
              <a:chOff x="7945225" y="4302000"/>
              <a:chExt cx="904666" cy="726121"/>
            </a:xfrm>
          </p:grpSpPr>
          <p:sp>
            <p:nvSpPr>
              <p:cNvPr id="1489" name="Google Shape;1489;p38"/>
              <p:cNvSpPr/>
              <p:nvPr/>
            </p:nvSpPr>
            <p:spPr>
              <a:xfrm>
                <a:off x="8176775" y="4445200"/>
                <a:ext cx="673116" cy="582921"/>
              </a:xfrm>
              <a:custGeom>
                <a:avLst/>
                <a:gdLst/>
                <a:ahLst/>
                <a:cxnLst/>
                <a:rect l="l" t="t" r="r" b="b"/>
                <a:pathLst>
                  <a:path w="51285" h="44413" extrusionOk="0">
                    <a:moveTo>
                      <a:pt x="12814" y="0"/>
                    </a:moveTo>
                    <a:lnTo>
                      <a:pt x="0" y="22199"/>
                    </a:lnTo>
                    <a:lnTo>
                      <a:pt x="12814" y="44413"/>
                    </a:lnTo>
                    <a:lnTo>
                      <a:pt x="38471" y="44413"/>
                    </a:lnTo>
                    <a:lnTo>
                      <a:pt x="51285" y="22199"/>
                    </a:lnTo>
                    <a:lnTo>
                      <a:pt x="3847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22000">
                    <a:schemeClr val="lt1"/>
                  </a:gs>
                  <a:gs pos="45000">
                    <a:srgbClr val="FFFFFF">
                      <a:alpha val="0"/>
                    </a:srgbClr>
                  </a:gs>
                  <a:gs pos="100000">
                    <a:srgbClr val="0C0A9E">
                      <a:alpha val="50196"/>
                    </a:srgbClr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0" name="Google Shape;1490;p38"/>
              <p:cNvSpPr/>
              <p:nvPr/>
            </p:nvSpPr>
            <p:spPr>
              <a:xfrm>
                <a:off x="8164350" y="4302000"/>
                <a:ext cx="480925" cy="416483"/>
              </a:xfrm>
              <a:custGeom>
                <a:avLst/>
                <a:gdLst/>
                <a:ahLst/>
                <a:cxnLst/>
                <a:rect l="l" t="t" r="r" b="b"/>
                <a:pathLst>
                  <a:path w="51285" h="44413" extrusionOk="0">
                    <a:moveTo>
                      <a:pt x="12814" y="0"/>
                    </a:moveTo>
                    <a:lnTo>
                      <a:pt x="0" y="22199"/>
                    </a:lnTo>
                    <a:lnTo>
                      <a:pt x="12814" y="44413"/>
                    </a:lnTo>
                    <a:lnTo>
                      <a:pt x="38471" y="44413"/>
                    </a:lnTo>
                    <a:lnTo>
                      <a:pt x="51285" y="22199"/>
                    </a:lnTo>
                    <a:lnTo>
                      <a:pt x="3847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22000">
                    <a:schemeClr val="lt1"/>
                  </a:gs>
                  <a:gs pos="45000">
                    <a:srgbClr val="FFFFFF">
                      <a:alpha val="0"/>
                    </a:srgbClr>
                  </a:gs>
                  <a:gs pos="100000">
                    <a:srgbClr val="0C0A9E">
                      <a:alpha val="50196"/>
                    </a:srgbClr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1" name="Google Shape;1491;p38"/>
              <p:cNvSpPr/>
              <p:nvPr/>
            </p:nvSpPr>
            <p:spPr>
              <a:xfrm>
                <a:off x="7945225" y="4445200"/>
                <a:ext cx="480925" cy="416483"/>
              </a:xfrm>
              <a:custGeom>
                <a:avLst/>
                <a:gdLst/>
                <a:ahLst/>
                <a:cxnLst/>
                <a:rect l="l" t="t" r="r" b="b"/>
                <a:pathLst>
                  <a:path w="51285" h="44413" extrusionOk="0">
                    <a:moveTo>
                      <a:pt x="12814" y="0"/>
                    </a:moveTo>
                    <a:lnTo>
                      <a:pt x="0" y="22199"/>
                    </a:lnTo>
                    <a:lnTo>
                      <a:pt x="12814" y="44413"/>
                    </a:lnTo>
                    <a:lnTo>
                      <a:pt x="38471" y="44413"/>
                    </a:lnTo>
                    <a:lnTo>
                      <a:pt x="51285" y="22199"/>
                    </a:lnTo>
                    <a:lnTo>
                      <a:pt x="3847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22000">
                    <a:schemeClr val="lt1"/>
                  </a:gs>
                  <a:gs pos="45000">
                    <a:srgbClr val="FFFFFF">
                      <a:alpha val="0"/>
                    </a:srgbClr>
                  </a:gs>
                  <a:gs pos="100000">
                    <a:srgbClr val="0C0A9E">
                      <a:alpha val="50196"/>
                    </a:srgbClr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492" name="Google Shape;1492;p38"/>
          <p:cNvSpPr txBox="1">
            <a:spLocks noGrp="1"/>
          </p:cNvSpPr>
          <p:nvPr>
            <p:ph type="title"/>
          </p:nvPr>
        </p:nvSpPr>
        <p:spPr>
          <a:xfrm>
            <a:off x="719999" y="1254727"/>
            <a:ext cx="6315223" cy="166639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zh-TW" altLang="en-US" sz="54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lacial Indifference"/>
                <a:sym typeface="Glacial Indifference"/>
              </a:rPr>
              <a:t>智慧工程科技</a:t>
            </a:r>
            <a:br>
              <a:rPr lang="en-US" altLang="zh-TW" sz="54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lacial Indifference"/>
                <a:sym typeface="Glacial Indifference"/>
              </a:rPr>
            </a:br>
            <a:r>
              <a:rPr lang="zh-TW" altLang="en-US" sz="54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lacial Indifference"/>
                <a:sym typeface="Glacial Indifference"/>
              </a:rPr>
              <a:t>國際博士學位學程</a:t>
            </a:r>
            <a:endParaRPr sz="54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493" name="Google Shape;1493;p38"/>
          <p:cNvGrpSpPr/>
          <p:nvPr/>
        </p:nvGrpSpPr>
        <p:grpSpPr>
          <a:xfrm>
            <a:off x="6487513" y="-1301175"/>
            <a:ext cx="4268216" cy="6666030"/>
            <a:chOff x="6128138" y="-1301175"/>
            <a:chExt cx="4268216" cy="6666030"/>
          </a:xfrm>
        </p:grpSpPr>
        <p:sp>
          <p:nvSpPr>
            <p:cNvPr id="1494" name="Google Shape;1494;p38"/>
            <p:cNvSpPr/>
            <p:nvPr/>
          </p:nvSpPr>
          <p:spPr>
            <a:xfrm>
              <a:off x="6368175" y="103161"/>
              <a:ext cx="4006263" cy="4749291"/>
            </a:xfrm>
            <a:custGeom>
              <a:avLst/>
              <a:gdLst/>
              <a:ahLst/>
              <a:cxnLst/>
              <a:rect l="l" t="t" r="r" b="b"/>
              <a:pathLst>
                <a:path w="97678" h="115794" extrusionOk="0">
                  <a:moveTo>
                    <a:pt x="97449" y="0"/>
                  </a:moveTo>
                  <a:lnTo>
                    <a:pt x="76805" y="20645"/>
                  </a:lnTo>
                  <a:lnTo>
                    <a:pt x="76744" y="20691"/>
                  </a:lnTo>
                  <a:lnTo>
                    <a:pt x="76744" y="35927"/>
                  </a:lnTo>
                  <a:lnTo>
                    <a:pt x="63107" y="49563"/>
                  </a:lnTo>
                  <a:lnTo>
                    <a:pt x="63077" y="49608"/>
                  </a:lnTo>
                  <a:lnTo>
                    <a:pt x="63077" y="56571"/>
                  </a:lnTo>
                  <a:lnTo>
                    <a:pt x="61005" y="58659"/>
                  </a:lnTo>
                  <a:lnTo>
                    <a:pt x="61005" y="62407"/>
                  </a:lnTo>
                  <a:lnTo>
                    <a:pt x="52473" y="70939"/>
                  </a:lnTo>
                  <a:lnTo>
                    <a:pt x="52412" y="70969"/>
                  </a:lnTo>
                  <a:lnTo>
                    <a:pt x="52412" y="78541"/>
                  </a:lnTo>
                  <a:lnTo>
                    <a:pt x="46912" y="84057"/>
                  </a:lnTo>
                  <a:lnTo>
                    <a:pt x="46912" y="89633"/>
                  </a:lnTo>
                  <a:lnTo>
                    <a:pt x="33123" y="103406"/>
                  </a:lnTo>
                  <a:lnTo>
                    <a:pt x="12174" y="103406"/>
                  </a:lnTo>
                  <a:lnTo>
                    <a:pt x="0" y="115565"/>
                  </a:lnTo>
                  <a:lnTo>
                    <a:pt x="229" y="115793"/>
                  </a:lnTo>
                  <a:lnTo>
                    <a:pt x="12280" y="103711"/>
                  </a:lnTo>
                  <a:lnTo>
                    <a:pt x="33245" y="103711"/>
                  </a:lnTo>
                  <a:lnTo>
                    <a:pt x="47155" y="89801"/>
                  </a:lnTo>
                  <a:lnTo>
                    <a:pt x="47216" y="89770"/>
                  </a:lnTo>
                  <a:lnTo>
                    <a:pt x="47216" y="84179"/>
                  </a:lnTo>
                  <a:lnTo>
                    <a:pt x="52732" y="78663"/>
                  </a:lnTo>
                  <a:lnTo>
                    <a:pt x="52732" y="71106"/>
                  </a:lnTo>
                  <a:lnTo>
                    <a:pt x="61264" y="62574"/>
                  </a:lnTo>
                  <a:lnTo>
                    <a:pt x="61310" y="62513"/>
                  </a:lnTo>
                  <a:lnTo>
                    <a:pt x="61310" y="58780"/>
                  </a:lnTo>
                  <a:lnTo>
                    <a:pt x="63382" y="56708"/>
                  </a:lnTo>
                  <a:lnTo>
                    <a:pt x="63382" y="49730"/>
                  </a:lnTo>
                  <a:lnTo>
                    <a:pt x="77018" y="36109"/>
                  </a:lnTo>
                  <a:lnTo>
                    <a:pt x="77048" y="36064"/>
                  </a:lnTo>
                  <a:lnTo>
                    <a:pt x="77048" y="20828"/>
                  </a:lnTo>
                  <a:lnTo>
                    <a:pt x="97678" y="198"/>
                  </a:lnTo>
                  <a:lnTo>
                    <a:pt x="97449" y="0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38"/>
            <p:cNvSpPr/>
            <p:nvPr/>
          </p:nvSpPr>
          <p:spPr>
            <a:xfrm>
              <a:off x="6711143" y="81300"/>
              <a:ext cx="2925190" cy="3057668"/>
            </a:xfrm>
            <a:custGeom>
              <a:avLst/>
              <a:gdLst/>
              <a:ahLst/>
              <a:cxnLst/>
              <a:rect l="l" t="t" r="r" b="b"/>
              <a:pathLst>
                <a:path w="71320" h="74550" extrusionOk="0">
                  <a:moveTo>
                    <a:pt x="71091" y="0"/>
                  </a:moveTo>
                  <a:lnTo>
                    <a:pt x="59679" y="11397"/>
                  </a:lnTo>
                  <a:lnTo>
                    <a:pt x="54895" y="11397"/>
                  </a:lnTo>
                  <a:lnTo>
                    <a:pt x="41015" y="25307"/>
                  </a:lnTo>
                  <a:lnTo>
                    <a:pt x="40954" y="25337"/>
                  </a:lnTo>
                  <a:lnTo>
                    <a:pt x="40954" y="42325"/>
                  </a:lnTo>
                  <a:lnTo>
                    <a:pt x="31767" y="51528"/>
                  </a:lnTo>
                  <a:lnTo>
                    <a:pt x="31721" y="51574"/>
                  </a:lnTo>
                  <a:lnTo>
                    <a:pt x="31721" y="59237"/>
                  </a:lnTo>
                  <a:lnTo>
                    <a:pt x="22824" y="68135"/>
                  </a:lnTo>
                  <a:lnTo>
                    <a:pt x="6186" y="68135"/>
                  </a:lnTo>
                  <a:lnTo>
                    <a:pt x="0" y="74321"/>
                  </a:lnTo>
                  <a:lnTo>
                    <a:pt x="229" y="74549"/>
                  </a:lnTo>
                  <a:lnTo>
                    <a:pt x="6323" y="68455"/>
                  </a:lnTo>
                  <a:lnTo>
                    <a:pt x="22945" y="68455"/>
                  </a:lnTo>
                  <a:lnTo>
                    <a:pt x="31980" y="59420"/>
                  </a:lnTo>
                  <a:lnTo>
                    <a:pt x="32026" y="59374"/>
                  </a:lnTo>
                  <a:lnTo>
                    <a:pt x="32026" y="51695"/>
                  </a:lnTo>
                  <a:lnTo>
                    <a:pt x="41229" y="42508"/>
                  </a:lnTo>
                  <a:lnTo>
                    <a:pt x="41259" y="42463"/>
                  </a:lnTo>
                  <a:lnTo>
                    <a:pt x="41259" y="25475"/>
                  </a:lnTo>
                  <a:lnTo>
                    <a:pt x="55032" y="11732"/>
                  </a:lnTo>
                  <a:lnTo>
                    <a:pt x="59786" y="11732"/>
                  </a:lnTo>
                  <a:lnTo>
                    <a:pt x="71320" y="213"/>
                  </a:lnTo>
                  <a:lnTo>
                    <a:pt x="71091" y="0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38"/>
            <p:cNvSpPr/>
            <p:nvPr/>
          </p:nvSpPr>
          <p:spPr>
            <a:xfrm>
              <a:off x="7243039" y="245650"/>
              <a:ext cx="3153315" cy="5119205"/>
            </a:xfrm>
            <a:custGeom>
              <a:avLst/>
              <a:gdLst/>
              <a:ahLst/>
              <a:cxnLst/>
              <a:rect l="l" t="t" r="r" b="b"/>
              <a:pathLst>
                <a:path w="76882" h="124813" extrusionOk="0">
                  <a:moveTo>
                    <a:pt x="76668" y="0"/>
                  </a:moveTo>
                  <a:lnTo>
                    <a:pt x="63260" y="13408"/>
                  </a:lnTo>
                  <a:cubicBezTo>
                    <a:pt x="62879" y="13789"/>
                    <a:pt x="62879" y="14398"/>
                    <a:pt x="63260" y="14779"/>
                  </a:cubicBezTo>
                  <a:lnTo>
                    <a:pt x="69857" y="21376"/>
                  </a:lnTo>
                  <a:cubicBezTo>
                    <a:pt x="70116" y="21620"/>
                    <a:pt x="70116" y="22046"/>
                    <a:pt x="69857" y="22305"/>
                  </a:cubicBezTo>
                  <a:lnTo>
                    <a:pt x="46546" y="45616"/>
                  </a:lnTo>
                  <a:cubicBezTo>
                    <a:pt x="46417" y="45738"/>
                    <a:pt x="46245" y="45799"/>
                    <a:pt x="46074" y="45799"/>
                  </a:cubicBezTo>
                  <a:cubicBezTo>
                    <a:pt x="45903" y="45799"/>
                    <a:pt x="45731" y="45738"/>
                    <a:pt x="45602" y="45616"/>
                  </a:cubicBezTo>
                  <a:lnTo>
                    <a:pt x="39020" y="39019"/>
                  </a:lnTo>
                  <a:cubicBezTo>
                    <a:pt x="38822" y="38836"/>
                    <a:pt x="38593" y="38745"/>
                    <a:pt x="38334" y="38745"/>
                  </a:cubicBezTo>
                  <a:cubicBezTo>
                    <a:pt x="38060" y="38745"/>
                    <a:pt x="37831" y="38836"/>
                    <a:pt x="37649" y="39019"/>
                  </a:cubicBezTo>
                  <a:lnTo>
                    <a:pt x="23357" y="53311"/>
                  </a:lnTo>
                  <a:cubicBezTo>
                    <a:pt x="22976" y="53691"/>
                    <a:pt x="22976" y="54301"/>
                    <a:pt x="23357" y="54682"/>
                  </a:cubicBezTo>
                  <a:lnTo>
                    <a:pt x="40833" y="72142"/>
                  </a:lnTo>
                  <a:cubicBezTo>
                    <a:pt x="40939" y="72279"/>
                    <a:pt x="41016" y="72432"/>
                    <a:pt x="41016" y="72614"/>
                  </a:cubicBezTo>
                  <a:cubicBezTo>
                    <a:pt x="41016" y="72812"/>
                    <a:pt x="40955" y="72965"/>
                    <a:pt x="40833" y="73102"/>
                  </a:cubicBezTo>
                  <a:lnTo>
                    <a:pt x="27090" y="86830"/>
                  </a:lnTo>
                  <a:cubicBezTo>
                    <a:pt x="26907" y="87028"/>
                    <a:pt x="26816" y="87256"/>
                    <a:pt x="26816" y="87515"/>
                  </a:cubicBezTo>
                  <a:lnTo>
                    <a:pt x="26816" y="96276"/>
                  </a:lnTo>
                  <a:cubicBezTo>
                    <a:pt x="26816" y="96459"/>
                    <a:pt x="26755" y="96611"/>
                    <a:pt x="26618" y="96748"/>
                  </a:cubicBezTo>
                  <a:lnTo>
                    <a:pt x="13225" y="110140"/>
                  </a:lnTo>
                  <a:cubicBezTo>
                    <a:pt x="13103" y="110270"/>
                    <a:pt x="12940" y="110335"/>
                    <a:pt x="12772" y="110335"/>
                  </a:cubicBezTo>
                  <a:cubicBezTo>
                    <a:pt x="12604" y="110335"/>
                    <a:pt x="12433" y="110270"/>
                    <a:pt x="12296" y="110140"/>
                  </a:cubicBezTo>
                  <a:lnTo>
                    <a:pt x="7618" y="105448"/>
                  </a:lnTo>
                  <a:cubicBezTo>
                    <a:pt x="7428" y="105257"/>
                    <a:pt x="7180" y="105162"/>
                    <a:pt x="6933" y="105162"/>
                  </a:cubicBezTo>
                  <a:cubicBezTo>
                    <a:pt x="6685" y="105162"/>
                    <a:pt x="6438" y="105257"/>
                    <a:pt x="6247" y="105448"/>
                  </a:cubicBezTo>
                  <a:lnTo>
                    <a:pt x="381" y="111314"/>
                  </a:lnTo>
                  <a:cubicBezTo>
                    <a:pt x="1" y="111695"/>
                    <a:pt x="1" y="112304"/>
                    <a:pt x="381" y="112685"/>
                  </a:cubicBezTo>
                  <a:lnTo>
                    <a:pt x="5059" y="117378"/>
                  </a:lnTo>
                  <a:cubicBezTo>
                    <a:pt x="5181" y="117515"/>
                    <a:pt x="5257" y="117667"/>
                    <a:pt x="5257" y="117850"/>
                  </a:cubicBezTo>
                  <a:cubicBezTo>
                    <a:pt x="5257" y="118048"/>
                    <a:pt x="5196" y="118200"/>
                    <a:pt x="5059" y="118322"/>
                  </a:cubicBezTo>
                  <a:lnTo>
                    <a:pt x="3231" y="120150"/>
                  </a:lnTo>
                  <a:cubicBezTo>
                    <a:pt x="2850" y="120531"/>
                    <a:pt x="2850" y="121141"/>
                    <a:pt x="3231" y="121522"/>
                  </a:cubicBezTo>
                  <a:lnTo>
                    <a:pt x="5059" y="123365"/>
                  </a:lnTo>
                  <a:cubicBezTo>
                    <a:pt x="5333" y="123609"/>
                    <a:pt x="5333" y="124020"/>
                    <a:pt x="5059" y="124295"/>
                  </a:cubicBezTo>
                  <a:cubicBezTo>
                    <a:pt x="4914" y="124432"/>
                    <a:pt x="4754" y="124489"/>
                    <a:pt x="4602" y="124489"/>
                  </a:cubicBezTo>
                  <a:cubicBezTo>
                    <a:pt x="4449" y="124489"/>
                    <a:pt x="4305" y="124432"/>
                    <a:pt x="4190" y="124340"/>
                  </a:cubicBezTo>
                  <a:cubicBezTo>
                    <a:pt x="3962" y="124173"/>
                    <a:pt x="3825" y="123838"/>
                    <a:pt x="4038" y="123487"/>
                  </a:cubicBezTo>
                  <a:lnTo>
                    <a:pt x="3764" y="123335"/>
                  </a:lnTo>
                  <a:lnTo>
                    <a:pt x="3764" y="123335"/>
                  </a:lnTo>
                  <a:cubicBezTo>
                    <a:pt x="3459" y="123838"/>
                    <a:pt x="3672" y="124356"/>
                    <a:pt x="3992" y="124599"/>
                  </a:cubicBezTo>
                  <a:cubicBezTo>
                    <a:pt x="4175" y="124736"/>
                    <a:pt x="4373" y="124813"/>
                    <a:pt x="4602" y="124813"/>
                  </a:cubicBezTo>
                  <a:cubicBezTo>
                    <a:pt x="4830" y="124813"/>
                    <a:pt x="5059" y="124736"/>
                    <a:pt x="5272" y="124477"/>
                  </a:cubicBezTo>
                  <a:cubicBezTo>
                    <a:pt x="5455" y="124295"/>
                    <a:pt x="5562" y="124066"/>
                    <a:pt x="5562" y="123792"/>
                  </a:cubicBezTo>
                  <a:cubicBezTo>
                    <a:pt x="5562" y="123533"/>
                    <a:pt x="5455" y="123304"/>
                    <a:pt x="5272" y="123106"/>
                  </a:cubicBezTo>
                  <a:lnTo>
                    <a:pt x="3444" y="121278"/>
                  </a:lnTo>
                  <a:cubicBezTo>
                    <a:pt x="3170" y="121034"/>
                    <a:pt x="3170" y="120623"/>
                    <a:pt x="3444" y="120349"/>
                  </a:cubicBezTo>
                  <a:lnTo>
                    <a:pt x="5272" y="118520"/>
                  </a:lnTo>
                  <a:cubicBezTo>
                    <a:pt x="5455" y="118337"/>
                    <a:pt x="5562" y="118094"/>
                    <a:pt x="5562" y="117835"/>
                  </a:cubicBezTo>
                  <a:cubicBezTo>
                    <a:pt x="5562" y="117576"/>
                    <a:pt x="5455" y="117332"/>
                    <a:pt x="5272" y="117149"/>
                  </a:cubicBezTo>
                  <a:lnTo>
                    <a:pt x="579" y="112456"/>
                  </a:lnTo>
                  <a:cubicBezTo>
                    <a:pt x="320" y="112213"/>
                    <a:pt x="320" y="111801"/>
                    <a:pt x="579" y="111527"/>
                  </a:cubicBezTo>
                  <a:lnTo>
                    <a:pt x="6445" y="105661"/>
                  </a:lnTo>
                  <a:cubicBezTo>
                    <a:pt x="6575" y="105532"/>
                    <a:pt x="6742" y="105467"/>
                    <a:pt x="6912" y="105467"/>
                  </a:cubicBezTo>
                  <a:cubicBezTo>
                    <a:pt x="7081" y="105467"/>
                    <a:pt x="7253" y="105532"/>
                    <a:pt x="7390" y="105661"/>
                  </a:cubicBezTo>
                  <a:lnTo>
                    <a:pt x="12067" y="110354"/>
                  </a:lnTo>
                  <a:cubicBezTo>
                    <a:pt x="12265" y="110537"/>
                    <a:pt x="12494" y="110643"/>
                    <a:pt x="12753" y="110643"/>
                  </a:cubicBezTo>
                  <a:cubicBezTo>
                    <a:pt x="13027" y="110643"/>
                    <a:pt x="13256" y="110537"/>
                    <a:pt x="13439" y="110354"/>
                  </a:cubicBezTo>
                  <a:lnTo>
                    <a:pt x="26831" y="96961"/>
                  </a:lnTo>
                  <a:cubicBezTo>
                    <a:pt x="27014" y="96779"/>
                    <a:pt x="27120" y="96550"/>
                    <a:pt x="27120" y="96276"/>
                  </a:cubicBezTo>
                  <a:lnTo>
                    <a:pt x="27120" y="87469"/>
                  </a:lnTo>
                  <a:cubicBezTo>
                    <a:pt x="27120" y="87287"/>
                    <a:pt x="27166" y="87134"/>
                    <a:pt x="27303" y="86997"/>
                  </a:cubicBezTo>
                  <a:lnTo>
                    <a:pt x="41031" y="73270"/>
                  </a:lnTo>
                  <a:cubicBezTo>
                    <a:pt x="41412" y="72889"/>
                    <a:pt x="41412" y="72279"/>
                    <a:pt x="41031" y="71898"/>
                  </a:cubicBezTo>
                  <a:lnTo>
                    <a:pt x="23571" y="54438"/>
                  </a:lnTo>
                  <a:cubicBezTo>
                    <a:pt x="23312" y="54194"/>
                    <a:pt x="23312" y="53768"/>
                    <a:pt x="23571" y="53509"/>
                  </a:cubicBezTo>
                  <a:lnTo>
                    <a:pt x="37862" y="39217"/>
                  </a:lnTo>
                  <a:cubicBezTo>
                    <a:pt x="37984" y="39095"/>
                    <a:pt x="38155" y="39035"/>
                    <a:pt x="38327" y="39035"/>
                  </a:cubicBezTo>
                  <a:cubicBezTo>
                    <a:pt x="38498" y="39035"/>
                    <a:pt x="38669" y="39095"/>
                    <a:pt x="38791" y="39217"/>
                  </a:cubicBezTo>
                  <a:lnTo>
                    <a:pt x="45373" y="45830"/>
                  </a:lnTo>
                  <a:cubicBezTo>
                    <a:pt x="45571" y="46013"/>
                    <a:pt x="45800" y="46119"/>
                    <a:pt x="46059" y="46119"/>
                  </a:cubicBezTo>
                  <a:cubicBezTo>
                    <a:pt x="46333" y="46119"/>
                    <a:pt x="46562" y="46013"/>
                    <a:pt x="46744" y="45830"/>
                  </a:cubicBezTo>
                  <a:lnTo>
                    <a:pt x="70055" y="22519"/>
                  </a:lnTo>
                  <a:cubicBezTo>
                    <a:pt x="70436" y="22138"/>
                    <a:pt x="70436" y="21528"/>
                    <a:pt x="70055" y="21148"/>
                  </a:cubicBezTo>
                  <a:lnTo>
                    <a:pt x="63473" y="14550"/>
                  </a:lnTo>
                  <a:cubicBezTo>
                    <a:pt x="63199" y="14307"/>
                    <a:pt x="63199" y="13895"/>
                    <a:pt x="63473" y="13621"/>
                  </a:cubicBezTo>
                  <a:lnTo>
                    <a:pt x="76881" y="213"/>
                  </a:lnTo>
                  <a:lnTo>
                    <a:pt x="76668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78000">
                  <a:schemeClr val="lt1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38"/>
            <p:cNvSpPr/>
            <p:nvPr/>
          </p:nvSpPr>
          <p:spPr>
            <a:xfrm>
              <a:off x="6875804" y="622450"/>
              <a:ext cx="1860443" cy="4595326"/>
            </a:xfrm>
            <a:custGeom>
              <a:avLst/>
              <a:gdLst/>
              <a:ahLst/>
              <a:cxnLst/>
              <a:rect l="l" t="t" r="r" b="b"/>
              <a:pathLst>
                <a:path w="23937" h="56267" extrusionOk="0">
                  <a:moveTo>
                    <a:pt x="12997" y="1"/>
                  </a:moveTo>
                  <a:lnTo>
                    <a:pt x="12784" y="214"/>
                  </a:lnTo>
                  <a:lnTo>
                    <a:pt x="23098" y="10513"/>
                  </a:lnTo>
                  <a:cubicBezTo>
                    <a:pt x="23434" y="10864"/>
                    <a:pt x="23632" y="11321"/>
                    <a:pt x="23632" y="11808"/>
                  </a:cubicBezTo>
                  <a:cubicBezTo>
                    <a:pt x="23632" y="12311"/>
                    <a:pt x="23434" y="12768"/>
                    <a:pt x="23098" y="13104"/>
                  </a:cubicBezTo>
                  <a:lnTo>
                    <a:pt x="21925" y="14261"/>
                  </a:lnTo>
                  <a:cubicBezTo>
                    <a:pt x="21575" y="14627"/>
                    <a:pt x="21110" y="14810"/>
                    <a:pt x="20642" y="14810"/>
                  </a:cubicBezTo>
                  <a:cubicBezTo>
                    <a:pt x="20173" y="14810"/>
                    <a:pt x="19701" y="14627"/>
                    <a:pt x="19335" y="14261"/>
                  </a:cubicBezTo>
                  <a:lnTo>
                    <a:pt x="16958" y="11885"/>
                  </a:lnTo>
                  <a:cubicBezTo>
                    <a:pt x="16547" y="11489"/>
                    <a:pt x="16029" y="11260"/>
                    <a:pt x="15435" y="11260"/>
                  </a:cubicBezTo>
                  <a:cubicBezTo>
                    <a:pt x="14841" y="11260"/>
                    <a:pt x="14307" y="11489"/>
                    <a:pt x="13911" y="11885"/>
                  </a:cubicBezTo>
                  <a:lnTo>
                    <a:pt x="12525" y="13271"/>
                  </a:lnTo>
                  <a:cubicBezTo>
                    <a:pt x="12129" y="13698"/>
                    <a:pt x="11900" y="14231"/>
                    <a:pt x="11900" y="14795"/>
                  </a:cubicBezTo>
                  <a:cubicBezTo>
                    <a:pt x="11900" y="15374"/>
                    <a:pt x="12129" y="15922"/>
                    <a:pt x="12525" y="16318"/>
                  </a:cubicBezTo>
                  <a:cubicBezTo>
                    <a:pt x="12860" y="16669"/>
                    <a:pt x="13058" y="17126"/>
                    <a:pt x="13058" y="17629"/>
                  </a:cubicBezTo>
                  <a:cubicBezTo>
                    <a:pt x="13058" y="18116"/>
                    <a:pt x="12860" y="18573"/>
                    <a:pt x="12525" y="18924"/>
                  </a:cubicBezTo>
                  <a:lnTo>
                    <a:pt x="11489" y="19944"/>
                  </a:lnTo>
                  <a:cubicBezTo>
                    <a:pt x="11154" y="20295"/>
                    <a:pt x="10696" y="20478"/>
                    <a:pt x="10209" y="20478"/>
                  </a:cubicBezTo>
                  <a:lnTo>
                    <a:pt x="9569" y="20478"/>
                  </a:lnTo>
                  <a:cubicBezTo>
                    <a:pt x="8990" y="20478"/>
                    <a:pt x="8457" y="20706"/>
                    <a:pt x="8045" y="21102"/>
                  </a:cubicBezTo>
                  <a:lnTo>
                    <a:pt x="3353" y="25810"/>
                  </a:lnTo>
                  <a:cubicBezTo>
                    <a:pt x="2515" y="26648"/>
                    <a:pt x="2515" y="28004"/>
                    <a:pt x="3353" y="28842"/>
                  </a:cubicBezTo>
                  <a:lnTo>
                    <a:pt x="10529" y="36018"/>
                  </a:lnTo>
                  <a:cubicBezTo>
                    <a:pt x="10864" y="36369"/>
                    <a:pt x="11062" y="36826"/>
                    <a:pt x="11062" y="37313"/>
                  </a:cubicBezTo>
                  <a:cubicBezTo>
                    <a:pt x="11062" y="37801"/>
                    <a:pt x="10864" y="38273"/>
                    <a:pt x="10529" y="38608"/>
                  </a:cubicBezTo>
                  <a:lnTo>
                    <a:pt x="8198" y="40940"/>
                  </a:lnTo>
                  <a:cubicBezTo>
                    <a:pt x="7802" y="41351"/>
                    <a:pt x="7573" y="41884"/>
                    <a:pt x="7573" y="42463"/>
                  </a:cubicBezTo>
                  <a:lnTo>
                    <a:pt x="7573" y="47720"/>
                  </a:lnTo>
                  <a:cubicBezTo>
                    <a:pt x="7573" y="48207"/>
                    <a:pt x="7390" y="48664"/>
                    <a:pt x="7040" y="49015"/>
                  </a:cubicBezTo>
                  <a:lnTo>
                    <a:pt x="1" y="56054"/>
                  </a:lnTo>
                  <a:lnTo>
                    <a:pt x="199" y="56267"/>
                  </a:lnTo>
                  <a:lnTo>
                    <a:pt x="7268" y="49274"/>
                  </a:lnTo>
                  <a:cubicBezTo>
                    <a:pt x="7664" y="48862"/>
                    <a:pt x="7893" y="48329"/>
                    <a:pt x="7893" y="47750"/>
                  </a:cubicBezTo>
                  <a:lnTo>
                    <a:pt x="7893" y="42494"/>
                  </a:lnTo>
                  <a:cubicBezTo>
                    <a:pt x="7893" y="42006"/>
                    <a:pt x="8091" y="41549"/>
                    <a:pt x="8426" y="41199"/>
                  </a:cubicBezTo>
                  <a:lnTo>
                    <a:pt x="10757" y="38883"/>
                  </a:lnTo>
                  <a:cubicBezTo>
                    <a:pt x="11154" y="38456"/>
                    <a:pt x="11382" y="37923"/>
                    <a:pt x="11382" y="37359"/>
                  </a:cubicBezTo>
                  <a:cubicBezTo>
                    <a:pt x="11382" y="36765"/>
                    <a:pt x="11154" y="36232"/>
                    <a:pt x="10757" y="35835"/>
                  </a:cubicBezTo>
                  <a:lnTo>
                    <a:pt x="3581" y="28644"/>
                  </a:lnTo>
                  <a:cubicBezTo>
                    <a:pt x="2850" y="27943"/>
                    <a:pt x="2850" y="26785"/>
                    <a:pt x="3581" y="26054"/>
                  </a:cubicBezTo>
                  <a:lnTo>
                    <a:pt x="8274" y="21346"/>
                  </a:lnTo>
                  <a:cubicBezTo>
                    <a:pt x="8624" y="21011"/>
                    <a:pt x="9081" y="20813"/>
                    <a:pt x="9569" y="20813"/>
                  </a:cubicBezTo>
                  <a:lnTo>
                    <a:pt x="10209" y="20813"/>
                  </a:lnTo>
                  <a:cubicBezTo>
                    <a:pt x="10788" y="20813"/>
                    <a:pt x="11321" y="20584"/>
                    <a:pt x="11732" y="20188"/>
                  </a:cubicBezTo>
                  <a:lnTo>
                    <a:pt x="12753" y="19167"/>
                  </a:lnTo>
                  <a:cubicBezTo>
                    <a:pt x="13149" y="18741"/>
                    <a:pt x="13378" y="18208"/>
                    <a:pt x="13378" y="17644"/>
                  </a:cubicBezTo>
                  <a:cubicBezTo>
                    <a:pt x="13378" y="17050"/>
                    <a:pt x="13149" y="16516"/>
                    <a:pt x="12753" y="16120"/>
                  </a:cubicBezTo>
                  <a:cubicBezTo>
                    <a:pt x="12418" y="15770"/>
                    <a:pt x="12220" y="15313"/>
                    <a:pt x="12220" y="14825"/>
                  </a:cubicBezTo>
                  <a:cubicBezTo>
                    <a:pt x="12220" y="14322"/>
                    <a:pt x="12418" y="13865"/>
                    <a:pt x="12753" y="13530"/>
                  </a:cubicBezTo>
                  <a:lnTo>
                    <a:pt x="14140" y="12128"/>
                  </a:lnTo>
                  <a:cubicBezTo>
                    <a:pt x="14490" y="11793"/>
                    <a:pt x="14947" y="11595"/>
                    <a:pt x="15435" y="11595"/>
                  </a:cubicBezTo>
                  <a:cubicBezTo>
                    <a:pt x="15938" y="11595"/>
                    <a:pt x="16395" y="11793"/>
                    <a:pt x="16730" y="12128"/>
                  </a:cubicBezTo>
                  <a:lnTo>
                    <a:pt x="19107" y="14520"/>
                  </a:lnTo>
                  <a:cubicBezTo>
                    <a:pt x="19526" y="14939"/>
                    <a:pt x="20074" y="15149"/>
                    <a:pt x="20623" y="15149"/>
                  </a:cubicBezTo>
                  <a:cubicBezTo>
                    <a:pt x="21171" y="15149"/>
                    <a:pt x="21720" y="14939"/>
                    <a:pt x="22139" y="14520"/>
                  </a:cubicBezTo>
                  <a:lnTo>
                    <a:pt x="23297" y="13347"/>
                  </a:lnTo>
                  <a:cubicBezTo>
                    <a:pt x="23708" y="12936"/>
                    <a:pt x="23936" y="12403"/>
                    <a:pt x="23936" y="11824"/>
                  </a:cubicBezTo>
                  <a:cubicBezTo>
                    <a:pt x="23936" y="11260"/>
                    <a:pt x="23708" y="10711"/>
                    <a:pt x="23297" y="10300"/>
                  </a:cubicBezTo>
                  <a:lnTo>
                    <a:pt x="12997" y="1"/>
                  </a:lnTo>
                  <a:close/>
                </a:path>
              </a:pathLst>
            </a:custGeom>
            <a:gradFill>
              <a:gsLst>
                <a:gs pos="0">
                  <a:srgbClr val="9900FF">
                    <a:alpha val="4666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38"/>
            <p:cNvSpPr/>
            <p:nvPr/>
          </p:nvSpPr>
          <p:spPr>
            <a:xfrm>
              <a:off x="6573850" y="621225"/>
              <a:ext cx="1860443" cy="4595326"/>
            </a:xfrm>
            <a:custGeom>
              <a:avLst/>
              <a:gdLst/>
              <a:ahLst/>
              <a:cxnLst/>
              <a:rect l="l" t="t" r="r" b="b"/>
              <a:pathLst>
                <a:path w="23937" h="56267" extrusionOk="0">
                  <a:moveTo>
                    <a:pt x="12997" y="0"/>
                  </a:moveTo>
                  <a:lnTo>
                    <a:pt x="12784" y="214"/>
                  </a:lnTo>
                  <a:lnTo>
                    <a:pt x="23098" y="10513"/>
                  </a:lnTo>
                  <a:cubicBezTo>
                    <a:pt x="23434" y="10848"/>
                    <a:pt x="23632" y="11305"/>
                    <a:pt x="23632" y="11808"/>
                  </a:cubicBezTo>
                  <a:cubicBezTo>
                    <a:pt x="23632" y="12296"/>
                    <a:pt x="23434" y="12753"/>
                    <a:pt x="23098" y="13103"/>
                  </a:cubicBezTo>
                  <a:lnTo>
                    <a:pt x="21925" y="14261"/>
                  </a:lnTo>
                  <a:cubicBezTo>
                    <a:pt x="21575" y="14627"/>
                    <a:pt x="21110" y="14810"/>
                    <a:pt x="20642" y="14810"/>
                  </a:cubicBezTo>
                  <a:cubicBezTo>
                    <a:pt x="20173" y="14810"/>
                    <a:pt x="19701" y="14627"/>
                    <a:pt x="19335" y="14261"/>
                  </a:cubicBezTo>
                  <a:lnTo>
                    <a:pt x="16958" y="11884"/>
                  </a:lnTo>
                  <a:cubicBezTo>
                    <a:pt x="16547" y="11488"/>
                    <a:pt x="16029" y="11260"/>
                    <a:pt x="15435" y="11260"/>
                  </a:cubicBezTo>
                  <a:cubicBezTo>
                    <a:pt x="14840" y="11260"/>
                    <a:pt x="14307" y="11488"/>
                    <a:pt x="13911" y="11884"/>
                  </a:cubicBezTo>
                  <a:lnTo>
                    <a:pt x="12525" y="13271"/>
                  </a:lnTo>
                  <a:cubicBezTo>
                    <a:pt x="11687" y="14109"/>
                    <a:pt x="11687" y="15465"/>
                    <a:pt x="12525" y="16303"/>
                  </a:cubicBezTo>
                  <a:cubicBezTo>
                    <a:pt x="12860" y="16638"/>
                    <a:pt x="13058" y="17095"/>
                    <a:pt x="13058" y="17598"/>
                  </a:cubicBezTo>
                  <a:cubicBezTo>
                    <a:pt x="13058" y="18085"/>
                    <a:pt x="12860" y="18543"/>
                    <a:pt x="12525" y="18893"/>
                  </a:cubicBezTo>
                  <a:lnTo>
                    <a:pt x="11489" y="19914"/>
                  </a:lnTo>
                  <a:cubicBezTo>
                    <a:pt x="11153" y="20264"/>
                    <a:pt x="10696" y="20447"/>
                    <a:pt x="10193" y="20447"/>
                  </a:cubicBezTo>
                  <a:lnTo>
                    <a:pt x="9569" y="20447"/>
                  </a:lnTo>
                  <a:cubicBezTo>
                    <a:pt x="8975" y="20447"/>
                    <a:pt x="8441" y="20676"/>
                    <a:pt x="8045" y="21087"/>
                  </a:cubicBezTo>
                  <a:lnTo>
                    <a:pt x="3337" y="25780"/>
                  </a:lnTo>
                  <a:cubicBezTo>
                    <a:pt x="2941" y="26206"/>
                    <a:pt x="2713" y="26739"/>
                    <a:pt x="2713" y="27303"/>
                  </a:cubicBezTo>
                  <a:cubicBezTo>
                    <a:pt x="2713" y="27897"/>
                    <a:pt x="2941" y="28431"/>
                    <a:pt x="3337" y="28827"/>
                  </a:cubicBezTo>
                  <a:lnTo>
                    <a:pt x="10529" y="36018"/>
                  </a:lnTo>
                  <a:cubicBezTo>
                    <a:pt x="11245" y="36719"/>
                    <a:pt x="11245" y="37877"/>
                    <a:pt x="10529" y="38608"/>
                  </a:cubicBezTo>
                  <a:lnTo>
                    <a:pt x="8198" y="40924"/>
                  </a:lnTo>
                  <a:cubicBezTo>
                    <a:pt x="7801" y="41351"/>
                    <a:pt x="7573" y="41884"/>
                    <a:pt x="7573" y="42448"/>
                  </a:cubicBezTo>
                  <a:lnTo>
                    <a:pt x="7573" y="47704"/>
                  </a:lnTo>
                  <a:cubicBezTo>
                    <a:pt x="7573" y="48207"/>
                    <a:pt x="7375" y="48664"/>
                    <a:pt x="7040" y="48999"/>
                  </a:cubicBezTo>
                  <a:lnTo>
                    <a:pt x="1" y="56053"/>
                  </a:lnTo>
                  <a:lnTo>
                    <a:pt x="199" y="56267"/>
                  </a:lnTo>
                  <a:lnTo>
                    <a:pt x="7268" y="49212"/>
                  </a:lnTo>
                  <a:cubicBezTo>
                    <a:pt x="7664" y="48801"/>
                    <a:pt x="7893" y="48268"/>
                    <a:pt x="7893" y="47689"/>
                  </a:cubicBezTo>
                  <a:lnTo>
                    <a:pt x="7893" y="42432"/>
                  </a:lnTo>
                  <a:cubicBezTo>
                    <a:pt x="7893" y="41945"/>
                    <a:pt x="8091" y="41473"/>
                    <a:pt x="8426" y="41137"/>
                  </a:cubicBezTo>
                  <a:lnTo>
                    <a:pt x="10757" y="38806"/>
                  </a:lnTo>
                  <a:cubicBezTo>
                    <a:pt x="11595" y="37984"/>
                    <a:pt x="11595" y="36628"/>
                    <a:pt x="10757" y="35790"/>
                  </a:cubicBezTo>
                  <a:lnTo>
                    <a:pt x="3581" y="28598"/>
                  </a:lnTo>
                  <a:cubicBezTo>
                    <a:pt x="3231" y="28263"/>
                    <a:pt x="3048" y="27806"/>
                    <a:pt x="3048" y="27318"/>
                  </a:cubicBezTo>
                  <a:cubicBezTo>
                    <a:pt x="3048" y="26816"/>
                    <a:pt x="3231" y="26359"/>
                    <a:pt x="3581" y="26023"/>
                  </a:cubicBezTo>
                  <a:lnTo>
                    <a:pt x="8274" y="21346"/>
                  </a:lnTo>
                  <a:cubicBezTo>
                    <a:pt x="8624" y="21011"/>
                    <a:pt x="9081" y="20813"/>
                    <a:pt x="9569" y="20813"/>
                  </a:cubicBezTo>
                  <a:lnTo>
                    <a:pt x="10209" y="20813"/>
                  </a:lnTo>
                  <a:cubicBezTo>
                    <a:pt x="10788" y="20813"/>
                    <a:pt x="11321" y="20584"/>
                    <a:pt x="11732" y="20188"/>
                  </a:cubicBezTo>
                  <a:lnTo>
                    <a:pt x="12753" y="19152"/>
                  </a:lnTo>
                  <a:cubicBezTo>
                    <a:pt x="13149" y="18741"/>
                    <a:pt x="13378" y="18207"/>
                    <a:pt x="13378" y="17628"/>
                  </a:cubicBezTo>
                  <a:cubicBezTo>
                    <a:pt x="13378" y="17049"/>
                    <a:pt x="13149" y="16516"/>
                    <a:pt x="12753" y="16105"/>
                  </a:cubicBezTo>
                  <a:cubicBezTo>
                    <a:pt x="12037" y="15404"/>
                    <a:pt x="12037" y="14246"/>
                    <a:pt x="12753" y="13515"/>
                  </a:cubicBezTo>
                  <a:lnTo>
                    <a:pt x="14140" y="12128"/>
                  </a:lnTo>
                  <a:cubicBezTo>
                    <a:pt x="14490" y="11793"/>
                    <a:pt x="14947" y="11595"/>
                    <a:pt x="15435" y="11595"/>
                  </a:cubicBezTo>
                  <a:cubicBezTo>
                    <a:pt x="15937" y="11595"/>
                    <a:pt x="16395" y="11793"/>
                    <a:pt x="16730" y="12128"/>
                  </a:cubicBezTo>
                  <a:lnTo>
                    <a:pt x="19106" y="14505"/>
                  </a:lnTo>
                  <a:cubicBezTo>
                    <a:pt x="19525" y="14924"/>
                    <a:pt x="20074" y="15133"/>
                    <a:pt x="20622" y="15133"/>
                  </a:cubicBezTo>
                  <a:cubicBezTo>
                    <a:pt x="21171" y="15133"/>
                    <a:pt x="21719" y="14924"/>
                    <a:pt x="22138" y="14505"/>
                  </a:cubicBezTo>
                  <a:lnTo>
                    <a:pt x="23296" y="13347"/>
                  </a:lnTo>
                  <a:cubicBezTo>
                    <a:pt x="23708" y="12936"/>
                    <a:pt x="23936" y="12402"/>
                    <a:pt x="23936" y="11823"/>
                  </a:cubicBezTo>
                  <a:cubicBezTo>
                    <a:pt x="23936" y="11229"/>
                    <a:pt x="23708" y="10696"/>
                    <a:pt x="23296" y="10300"/>
                  </a:cubicBezTo>
                  <a:lnTo>
                    <a:pt x="12997" y="0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499" name="Google Shape;1499;p38"/>
            <p:cNvPicPr preferRelativeResize="0"/>
            <p:nvPr/>
          </p:nvPicPr>
          <p:blipFill rotWithShape="1">
            <a:blip r:embed="rId3">
              <a:alphaModFix/>
            </a:blip>
            <a:srcRect l="16960" t="24718" r="7121" b="26177"/>
            <a:stretch/>
          </p:blipFill>
          <p:spPr>
            <a:xfrm>
              <a:off x="6128138" y="-1301175"/>
              <a:ext cx="4198516" cy="320440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500" name="Google Shape;1500;p38"/>
            <p:cNvGrpSpPr/>
            <p:nvPr/>
          </p:nvGrpSpPr>
          <p:grpSpPr>
            <a:xfrm rot="5400000">
              <a:off x="7873341" y="4254316"/>
              <a:ext cx="708100" cy="708500"/>
              <a:chOff x="3678700" y="407275"/>
              <a:chExt cx="708100" cy="708500"/>
            </a:xfrm>
          </p:grpSpPr>
          <p:sp>
            <p:nvSpPr>
              <p:cNvPr id="1501" name="Google Shape;1501;p38"/>
              <p:cNvSpPr/>
              <p:nvPr/>
            </p:nvSpPr>
            <p:spPr>
              <a:xfrm>
                <a:off x="3678700" y="407275"/>
                <a:ext cx="249875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96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96"/>
                    </a:lnTo>
                    <a:lnTo>
                      <a:pt x="9995" y="1403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2" name="Google Shape;1502;p38"/>
              <p:cNvSpPr/>
              <p:nvPr/>
            </p:nvSpPr>
            <p:spPr>
              <a:xfrm>
                <a:off x="3754875" y="483475"/>
                <a:ext cx="249900" cy="249875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5" extrusionOk="0">
                    <a:moveTo>
                      <a:pt x="8593" y="0"/>
                    </a:moveTo>
                    <a:lnTo>
                      <a:pt x="0" y="8593"/>
                    </a:lnTo>
                    <a:lnTo>
                      <a:pt x="1402" y="9995"/>
                    </a:lnTo>
                    <a:lnTo>
                      <a:pt x="9995" y="1402"/>
                    </a:lnTo>
                    <a:lnTo>
                      <a:pt x="8593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3" name="Google Shape;1503;p38"/>
              <p:cNvSpPr/>
              <p:nvPr/>
            </p:nvSpPr>
            <p:spPr>
              <a:xfrm>
                <a:off x="3831425" y="560025"/>
                <a:ext cx="249900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6" extrusionOk="0">
                    <a:moveTo>
                      <a:pt x="8594" y="0"/>
                    </a:moveTo>
                    <a:lnTo>
                      <a:pt x="1" y="8594"/>
                    </a:lnTo>
                    <a:lnTo>
                      <a:pt x="1403" y="9995"/>
                    </a:lnTo>
                    <a:lnTo>
                      <a:pt x="9996" y="1402"/>
                    </a:lnTo>
                    <a:lnTo>
                      <a:pt x="8594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4" name="Google Shape;1504;p38"/>
              <p:cNvSpPr/>
              <p:nvPr/>
            </p:nvSpPr>
            <p:spPr>
              <a:xfrm>
                <a:off x="3907625" y="636575"/>
                <a:ext cx="249875" cy="249525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81" extrusionOk="0">
                    <a:moveTo>
                      <a:pt x="8593" y="1"/>
                    </a:moveTo>
                    <a:lnTo>
                      <a:pt x="0" y="8579"/>
                    </a:lnTo>
                    <a:lnTo>
                      <a:pt x="1402" y="9980"/>
                    </a:lnTo>
                    <a:lnTo>
                      <a:pt x="9995" y="1387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5" name="Google Shape;1505;p38"/>
              <p:cNvSpPr/>
              <p:nvPr/>
            </p:nvSpPr>
            <p:spPr>
              <a:xfrm>
                <a:off x="3984175" y="713150"/>
                <a:ext cx="249900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6" extrusionOk="0">
                    <a:moveTo>
                      <a:pt x="8593" y="0"/>
                    </a:moveTo>
                    <a:lnTo>
                      <a:pt x="0" y="8593"/>
                    </a:lnTo>
                    <a:lnTo>
                      <a:pt x="1402" y="9995"/>
                    </a:lnTo>
                    <a:lnTo>
                      <a:pt x="9995" y="1402"/>
                    </a:lnTo>
                    <a:lnTo>
                      <a:pt x="8593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6" name="Google Shape;1506;p38"/>
              <p:cNvSpPr/>
              <p:nvPr/>
            </p:nvSpPr>
            <p:spPr>
              <a:xfrm>
                <a:off x="4061125" y="789700"/>
                <a:ext cx="249500" cy="249525"/>
              </a:xfrm>
              <a:custGeom>
                <a:avLst/>
                <a:gdLst/>
                <a:ahLst/>
                <a:cxnLst/>
                <a:rect l="l" t="t" r="r" b="b"/>
                <a:pathLst>
                  <a:path w="9980" h="9981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80"/>
                    </a:lnTo>
                    <a:lnTo>
                      <a:pt x="9980" y="1402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7" name="Google Shape;1507;p38"/>
              <p:cNvSpPr/>
              <p:nvPr/>
            </p:nvSpPr>
            <p:spPr>
              <a:xfrm>
                <a:off x="4136925" y="865875"/>
                <a:ext cx="249875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96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96"/>
                    </a:lnTo>
                    <a:lnTo>
                      <a:pt x="9995" y="1403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08" name="Google Shape;1508;p38"/>
            <p:cNvGrpSpPr/>
            <p:nvPr/>
          </p:nvGrpSpPr>
          <p:grpSpPr>
            <a:xfrm rot="5400000">
              <a:off x="8639847" y="3354200"/>
              <a:ext cx="457787" cy="458045"/>
              <a:chOff x="3678700" y="407275"/>
              <a:chExt cx="708100" cy="708500"/>
            </a:xfrm>
          </p:grpSpPr>
          <p:sp>
            <p:nvSpPr>
              <p:cNvPr id="1509" name="Google Shape;1509;p38"/>
              <p:cNvSpPr/>
              <p:nvPr/>
            </p:nvSpPr>
            <p:spPr>
              <a:xfrm>
                <a:off x="3678700" y="407275"/>
                <a:ext cx="249875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96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96"/>
                    </a:lnTo>
                    <a:lnTo>
                      <a:pt x="9995" y="1403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0" name="Google Shape;1510;p38"/>
              <p:cNvSpPr/>
              <p:nvPr/>
            </p:nvSpPr>
            <p:spPr>
              <a:xfrm>
                <a:off x="3754875" y="483475"/>
                <a:ext cx="249900" cy="249875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5" extrusionOk="0">
                    <a:moveTo>
                      <a:pt x="8593" y="0"/>
                    </a:moveTo>
                    <a:lnTo>
                      <a:pt x="0" y="8593"/>
                    </a:lnTo>
                    <a:lnTo>
                      <a:pt x="1402" y="9995"/>
                    </a:lnTo>
                    <a:lnTo>
                      <a:pt x="9995" y="1402"/>
                    </a:lnTo>
                    <a:lnTo>
                      <a:pt x="8593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1" name="Google Shape;1511;p38"/>
              <p:cNvSpPr/>
              <p:nvPr/>
            </p:nvSpPr>
            <p:spPr>
              <a:xfrm>
                <a:off x="3831425" y="560025"/>
                <a:ext cx="249900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6" extrusionOk="0">
                    <a:moveTo>
                      <a:pt x="8594" y="0"/>
                    </a:moveTo>
                    <a:lnTo>
                      <a:pt x="1" y="8594"/>
                    </a:lnTo>
                    <a:lnTo>
                      <a:pt x="1403" y="9995"/>
                    </a:lnTo>
                    <a:lnTo>
                      <a:pt x="9996" y="1402"/>
                    </a:lnTo>
                    <a:lnTo>
                      <a:pt x="8594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2" name="Google Shape;1512;p38"/>
              <p:cNvSpPr/>
              <p:nvPr/>
            </p:nvSpPr>
            <p:spPr>
              <a:xfrm>
                <a:off x="3907625" y="636575"/>
                <a:ext cx="249875" cy="249525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81" extrusionOk="0">
                    <a:moveTo>
                      <a:pt x="8593" y="1"/>
                    </a:moveTo>
                    <a:lnTo>
                      <a:pt x="0" y="8579"/>
                    </a:lnTo>
                    <a:lnTo>
                      <a:pt x="1402" y="9980"/>
                    </a:lnTo>
                    <a:lnTo>
                      <a:pt x="9995" y="1387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3" name="Google Shape;1513;p38"/>
              <p:cNvSpPr/>
              <p:nvPr/>
            </p:nvSpPr>
            <p:spPr>
              <a:xfrm>
                <a:off x="3984175" y="713150"/>
                <a:ext cx="249900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6" extrusionOk="0">
                    <a:moveTo>
                      <a:pt x="8593" y="0"/>
                    </a:moveTo>
                    <a:lnTo>
                      <a:pt x="0" y="8593"/>
                    </a:lnTo>
                    <a:lnTo>
                      <a:pt x="1402" y="9995"/>
                    </a:lnTo>
                    <a:lnTo>
                      <a:pt x="9995" y="1402"/>
                    </a:lnTo>
                    <a:lnTo>
                      <a:pt x="8593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4" name="Google Shape;1514;p38"/>
              <p:cNvSpPr/>
              <p:nvPr/>
            </p:nvSpPr>
            <p:spPr>
              <a:xfrm>
                <a:off x="4061125" y="789700"/>
                <a:ext cx="249500" cy="249525"/>
              </a:xfrm>
              <a:custGeom>
                <a:avLst/>
                <a:gdLst/>
                <a:ahLst/>
                <a:cxnLst/>
                <a:rect l="l" t="t" r="r" b="b"/>
                <a:pathLst>
                  <a:path w="9980" h="9981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80"/>
                    </a:lnTo>
                    <a:lnTo>
                      <a:pt x="9980" y="1402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5" name="Google Shape;1515;p38"/>
              <p:cNvSpPr/>
              <p:nvPr/>
            </p:nvSpPr>
            <p:spPr>
              <a:xfrm>
                <a:off x="4136925" y="865875"/>
                <a:ext cx="249875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96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96"/>
                    </a:lnTo>
                    <a:lnTo>
                      <a:pt x="9995" y="1403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16" name="Google Shape;1516;p38"/>
            <p:cNvGrpSpPr/>
            <p:nvPr/>
          </p:nvGrpSpPr>
          <p:grpSpPr>
            <a:xfrm>
              <a:off x="7787267" y="539497"/>
              <a:ext cx="208184" cy="208184"/>
              <a:chOff x="8356813" y="1074288"/>
              <a:chExt cx="351900" cy="351900"/>
            </a:xfrm>
          </p:grpSpPr>
          <p:sp>
            <p:nvSpPr>
              <p:cNvPr id="1517" name="Google Shape;1517;p38"/>
              <p:cNvSpPr/>
              <p:nvPr/>
            </p:nvSpPr>
            <p:spPr>
              <a:xfrm>
                <a:off x="8356813" y="1074288"/>
                <a:ext cx="351900" cy="351900"/>
              </a:xfrm>
              <a:prstGeom prst="ellipse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8" name="Google Shape;1518;p38"/>
              <p:cNvSpPr/>
              <p:nvPr/>
            </p:nvSpPr>
            <p:spPr>
              <a:xfrm>
                <a:off x="8406497" y="1123972"/>
                <a:ext cx="252600" cy="252600"/>
              </a:xfrm>
              <a:prstGeom prst="ellipse">
                <a:avLst/>
              </a:pr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19" name="Google Shape;1519;p38"/>
            <p:cNvGrpSpPr/>
            <p:nvPr/>
          </p:nvGrpSpPr>
          <p:grpSpPr>
            <a:xfrm>
              <a:off x="7194842" y="2467660"/>
              <a:ext cx="208184" cy="208184"/>
              <a:chOff x="8356813" y="1074288"/>
              <a:chExt cx="351900" cy="351900"/>
            </a:xfrm>
          </p:grpSpPr>
          <p:sp>
            <p:nvSpPr>
              <p:cNvPr id="1520" name="Google Shape;1520;p38"/>
              <p:cNvSpPr/>
              <p:nvPr/>
            </p:nvSpPr>
            <p:spPr>
              <a:xfrm>
                <a:off x="8356813" y="1074288"/>
                <a:ext cx="351900" cy="351900"/>
              </a:xfrm>
              <a:prstGeom prst="ellipse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1" name="Google Shape;1521;p38"/>
              <p:cNvSpPr/>
              <p:nvPr/>
            </p:nvSpPr>
            <p:spPr>
              <a:xfrm>
                <a:off x="8406497" y="1123972"/>
                <a:ext cx="252600" cy="252600"/>
              </a:xfrm>
              <a:prstGeom prst="ellipse">
                <a:avLst/>
              </a:pr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522" name="Google Shape;1522;p38"/>
            <p:cNvSpPr/>
            <p:nvPr/>
          </p:nvSpPr>
          <p:spPr>
            <a:xfrm>
              <a:off x="7095150" y="4164050"/>
              <a:ext cx="147900" cy="147900"/>
            </a:xfrm>
            <a:prstGeom prst="ellipse">
              <a:avLst/>
            </a:pr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23" name="Google Shape;1523;p38"/>
          <p:cNvGrpSpPr/>
          <p:nvPr/>
        </p:nvGrpSpPr>
        <p:grpSpPr>
          <a:xfrm>
            <a:off x="796100" y="3019701"/>
            <a:ext cx="4558967" cy="134100"/>
            <a:chOff x="796100" y="3019701"/>
            <a:chExt cx="4558967" cy="134100"/>
          </a:xfrm>
        </p:grpSpPr>
        <p:sp>
          <p:nvSpPr>
            <p:cNvPr id="1524" name="Google Shape;1524;p38"/>
            <p:cNvSpPr/>
            <p:nvPr/>
          </p:nvSpPr>
          <p:spPr>
            <a:xfrm>
              <a:off x="5220967" y="3019701"/>
              <a:ext cx="134100" cy="134100"/>
            </a:xfrm>
            <a:prstGeom prst="ellipse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525" name="Google Shape;1525;p38"/>
            <p:cNvCxnSpPr/>
            <p:nvPr/>
          </p:nvCxnSpPr>
          <p:spPr>
            <a:xfrm>
              <a:off x="796100" y="3086750"/>
              <a:ext cx="4462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526" name="Google Shape;1526;p38"/>
            <p:cNvSpPr/>
            <p:nvPr/>
          </p:nvSpPr>
          <p:spPr>
            <a:xfrm>
              <a:off x="5251079" y="3049843"/>
              <a:ext cx="73800" cy="738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3016703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oogle Shape;1486;p38">
            <a:extLst>
              <a:ext uri="{FF2B5EF4-FFF2-40B4-BE49-F238E27FC236}">
                <a16:creationId xmlns:a16="http://schemas.microsoft.com/office/drawing/2014/main" id="{53C5F0CE-2295-4155-9BD4-F074A47FBC25}"/>
              </a:ext>
            </a:extLst>
          </p:cNvPr>
          <p:cNvGrpSpPr/>
          <p:nvPr/>
        </p:nvGrpSpPr>
        <p:grpSpPr>
          <a:xfrm>
            <a:off x="-374387" y="3354325"/>
            <a:ext cx="3922590" cy="2969900"/>
            <a:chOff x="-374387" y="3354325"/>
            <a:chExt cx="3922590" cy="2969900"/>
          </a:xfrm>
        </p:grpSpPr>
        <p:pic>
          <p:nvPicPr>
            <p:cNvPr id="9" name="Google Shape;1487;p38">
              <a:extLst>
                <a:ext uri="{FF2B5EF4-FFF2-40B4-BE49-F238E27FC236}">
                  <a16:creationId xmlns:a16="http://schemas.microsoft.com/office/drawing/2014/main" id="{649AE41B-48E4-4057-B34C-EEFF3C95BC0B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 l="16960" t="24718" r="7121" b="26177"/>
            <a:stretch/>
          </p:blipFill>
          <p:spPr>
            <a:xfrm>
              <a:off x="-374387" y="3354325"/>
              <a:ext cx="3891276" cy="296990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0" name="Google Shape;1488;p38">
              <a:extLst>
                <a:ext uri="{FF2B5EF4-FFF2-40B4-BE49-F238E27FC236}">
                  <a16:creationId xmlns:a16="http://schemas.microsoft.com/office/drawing/2014/main" id="{E5D379DC-B61A-45AB-96DB-902981906D8B}"/>
                </a:ext>
              </a:extLst>
            </p:cNvPr>
            <p:cNvGrpSpPr/>
            <p:nvPr/>
          </p:nvGrpSpPr>
          <p:grpSpPr>
            <a:xfrm>
              <a:off x="1853583" y="4445557"/>
              <a:ext cx="1694620" cy="1360169"/>
              <a:chOff x="7945225" y="4302000"/>
              <a:chExt cx="904666" cy="726121"/>
            </a:xfrm>
          </p:grpSpPr>
          <p:sp>
            <p:nvSpPr>
              <p:cNvPr id="11" name="Google Shape;1489;p38">
                <a:extLst>
                  <a:ext uri="{FF2B5EF4-FFF2-40B4-BE49-F238E27FC236}">
                    <a16:creationId xmlns:a16="http://schemas.microsoft.com/office/drawing/2014/main" id="{E9AED7E1-0A4C-45AA-8765-509DDA443C7F}"/>
                  </a:ext>
                </a:extLst>
              </p:cNvPr>
              <p:cNvSpPr/>
              <p:nvPr/>
            </p:nvSpPr>
            <p:spPr>
              <a:xfrm>
                <a:off x="8176775" y="4445200"/>
                <a:ext cx="673116" cy="582921"/>
              </a:xfrm>
              <a:custGeom>
                <a:avLst/>
                <a:gdLst/>
                <a:ahLst/>
                <a:cxnLst/>
                <a:rect l="l" t="t" r="r" b="b"/>
                <a:pathLst>
                  <a:path w="51285" h="44413" extrusionOk="0">
                    <a:moveTo>
                      <a:pt x="12814" y="0"/>
                    </a:moveTo>
                    <a:lnTo>
                      <a:pt x="0" y="22199"/>
                    </a:lnTo>
                    <a:lnTo>
                      <a:pt x="12814" y="44413"/>
                    </a:lnTo>
                    <a:lnTo>
                      <a:pt x="38471" y="44413"/>
                    </a:lnTo>
                    <a:lnTo>
                      <a:pt x="51285" y="22199"/>
                    </a:lnTo>
                    <a:lnTo>
                      <a:pt x="3847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22000">
                    <a:schemeClr val="lt1"/>
                  </a:gs>
                  <a:gs pos="45000">
                    <a:srgbClr val="FFFFFF">
                      <a:alpha val="0"/>
                    </a:srgbClr>
                  </a:gs>
                  <a:gs pos="100000">
                    <a:srgbClr val="0C0A9E">
                      <a:alpha val="50196"/>
                    </a:srgbClr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1490;p38">
                <a:extLst>
                  <a:ext uri="{FF2B5EF4-FFF2-40B4-BE49-F238E27FC236}">
                    <a16:creationId xmlns:a16="http://schemas.microsoft.com/office/drawing/2014/main" id="{52E57224-57DC-4992-A532-D17A68A11EC4}"/>
                  </a:ext>
                </a:extLst>
              </p:cNvPr>
              <p:cNvSpPr/>
              <p:nvPr/>
            </p:nvSpPr>
            <p:spPr>
              <a:xfrm>
                <a:off x="8164350" y="4302000"/>
                <a:ext cx="480925" cy="416483"/>
              </a:xfrm>
              <a:custGeom>
                <a:avLst/>
                <a:gdLst/>
                <a:ahLst/>
                <a:cxnLst/>
                <a:rect l="l" t="t" r="r" b="b"/>
                <a:pathLst>
                  <a:path w="51285" h="44413" extrusionOk="0">
                    <a:moveTo>
                      <a:pt x="12814" y="0"/>
                    </a:moveTo>
                    <a:lnTo>
                      <a:pt x="0" y="22199"/>
                    </a:lnTo>
                    <a:lnTo>
                      <a:pt x="12814" y="44413"/>
                    </a:lnTo>
                    <a:lnTo>
                      <a:pt x="38471" y="44413"/>
                    </a:lnTo>
                    <a:lnTo>
                      <a:pt x="51285" y="22199"/>
                    </a:lnTo>
                    <a:lnTo>
                      <a:pt x="3847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22000">
                    <a:schemeClr val="lt1"/>
                  </a:gs>
                  <a:gs pos="45000">
                    <a:srgbClr val="FFFFFF">
                      <a:alpha val="0"/>
                    </a:srgbClr>
                  </a:gs>
                  <a:gs pos="100000">
                    <a:srgbClr val="0C0A9E">
                      <a:alpha val="50196"/>
                    </a:srgbClr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1491;p38">
                <a:extLst>
                  <a:ext uri="{FF2B5EF4-FFF2-40B4-BE49-F238E27FC236}">
                    <a16:creationId xmlns:a16="http://schemas.microsoft.com/office/drawing/2014/main" id="{2E4BA959-0F43-4DB3-BC2E-B5C45AF8BB72}"/>
                  </a:ext>
                </a:extLst>
              </p:cNvPr>
              <p:cNvSpPr/>
              <p:nvPr/>
            </p:nvSpPr>
            <p:spPr>
              <a:xfrm>
                <a:off x="7945225" y="4445200"/>
                <a:ext cx="480925" cy="416483"/>
              </a:xfrm>
              <a:custGeom>
                <a:avLst/>
                <a:gdLst/>
                <a:ahLst/>
                <a:cxnLst/>
                <a:rect l="l" t="t" r="r" b="b"/>
                <a:pathLst>
                  <a:path w="51285" h="44413" extrusionOk="0">
                    <a:moveTo>
                      <a:pt x="12814" y="0"/>
                    </a:moveTo>
                    <a:lnTo>
                      <a:pt x="0" y="22199"/>
                    </a:lnTo>
                    <a:lnTo>
                      <a:pt x="12814" y="44413"/>
                    </a:lnTo>
                    <a:lnTo>
                      <a:pt x="38471" y="44413"/>
                    </a:lnTo>
                    <a:lnTo>
                      <a:pt x="51285" y="22199"/>
                    </a:lnTo>
                    <a:lnTo>
                      <a:pt x="3847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22000">
                    <a:schemeClr val="lt1"/>
                  </a:gs>
                  <a:gs pos="45000">
                    <a:srgbClr val="FFFFFF">
                      <a:alpha val="0"/>
                    </a:srgbClr>
                  </a:gs>
                  <a:gs pos="100000">
                    <a:srgbClr val="0C0A9E">
                      <a:alpha val="50196"/>
                    </a:srgbClr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4" name="Google Shape;1493;p38">
            <a:extLst>
              <a:ext uri="{FF2B5EF4-FFF2-40B4-BE49-F238E27FC236}">
                <a16:creationId xmlns:a16="http://schemas.microsoft.com/office/drawing/2014/main" id="{636D68AF-A98A-44FA-BF94-458A5313FDD0}"/>
              </a:ext>
            </a:extLst>
          </p:cNvPr>
          <p:cNvGrpSpPr/>
          <p:nvPr/>
        </p:nvGrpSpPr>
        <p:grpSpPr>
          <a:xfrm>
            <a:off x="7005453" y="-1296205"/>
            <a:ext cx="4268216" cy="6666030"/>
            <a:chOff x="6128138" y="-1301175"/>
            <a:chExt cx="4268216" cy="6666030"/>
          </a:xfrm>
        </p:grpSpPr>
        <p:sp>
          <p:nvSpPr>
            <p:cNvPr id="15" name="Google Shape;1494;p38">
              <a:extLst>
                <a:ext uri="{FF2B5EF4-FFF2-40B4-BE49-F238E27FC236}">
                  <a16:creationId xmlns:a16="http://schemas.microsoft.com/office/drawing/2014/main" id="{AE4B109E-EB7A-4A0F-8CA7-CA578710E9ED}"/>
                </a:ext>
              </a:extLst>
            </p:cNvPr>
            <p:cNvSpPr/>
            <p:nvPr/>
          </p:nvSpPr>
          <p:spPr>
            <a:xfrm>
              <a:off x="6368175" y="103161"/>
              <a:ext cx="4006263" cy="4749291"/>
            </a:xfrm>
            <a:custGeom>
              <a:avLst/>
              <a:gdLst/>
              <a:ahLst/>
              <a:cxnLst/>
              <a:rect l="l" t="t" r="r" b="b"/>
              <a:pathLst>
                <a:path w="97678" h="115794" extrusionOk="0">
                  <a:moveTo>
                    <a:pt x="97449" y="0"/>
                  </a:moveTo>
                  <a:lnTo>
                    <a:pt x="76805" y="20645"/>
                  </a:lnTo>
                  <a:lnTo>
                    <a:pt x="76744" y="20691"/>
                  </a:lnTo>
                  <a:lnTo>
                    <a:pt x="76744" y="35927"/>
                  </a:lnTo>
                  <a:lnTo>
                    <a:pt x="63107" y="49563"/>
                  </a:lnTo>
                  <a:lnTo>
                    <a:pt x="63077" y="49608"/>
                  </a:lnTo>
                  <a:lnTo>
                    <a:pt x="63077" y="56571"/>
                  </a:lnTo>
                  <a:lnTo>
                    <a:pt x="61005" y="58659"/>
                  </a:lnTo>
                  <a:lnTo>
                    <a:pt x="61005" y="62407"/>
                  </a:lnTo>
                  <a:lnTo>
                    <a:pt x="52473" y="70939"/>
                  </a:lnTo>
                  <a:lnTo>
                    <a:pt x="52412" y="70969"/>
                  </a:lnTo>
                  <a:lnTo>
                    <a:pt x="52412" y="78541"/>
                  </a:lnTo>
                  <a:lnTo>
                    <a:pt x="46912" y="84057"/>
                  </a:lnTo>
                  <a:lnTo>
                    <a:pt x="46912" y="89633"/>
                  </a:lnTo>
                  <a:lnTo>
                    <a:pt x="33123" y="103406"/>
                  </a:lnTo>
                  <a:lnTo>
                    <a:pt x="12174" y="103406"/>
                  </a:lnTo>
                  <a:lnTo>
                    <a:pt x="0" y="115565"/>
                  </a:lnTo>
                  <a:lnTo>
                    <a:pt x="229" y="115793"/>
                  </a:lnTo>
                  <a:lnTo>
                    <a:pt x="12280" y="103711"/>
                  </a:lnTo>
                  <a:lnTo>
                    <a:pt x="33245" y="103711"/>
                  </a:lnTo>
                  <a:lnTo>
                    <a:pt x="47155" y="89801"/>
                  </a:lnTo>
                  <a:lnTo>
                    <a:pt x="47216" y="89770"/>
                  </a:lnTo>
                  <a:lnTo>
                    <a:pt x="47216" y="84179"/>
                  </a:lnTo>
                  <a:lnTo>
                    <a:pt x="52732" y="78663"/>
                  </a:lnTo>
                  <a:lnTo>
                    <a:pt x="52732" y="71106"/>
                  </a:lnTo>
                  <a:lnTo>
                    <a:pt x="61264" y="62574"/>
                  </a:lnTo>
                  <a:lnTo>
                    <a:pt x="61310" y="62513"/>
                  </a:lnTo>
                  <a:lnTo>
                    <a:pt x="61310" y="58780"/>
                  </a:lnTo>
                  <a:lnTo>
                    <a:pt x="63382" y="56708"/>
                  </a:lnTo>
                  <a:lnTo>
                    <a:pt x="63382" y="49730"/>
                  </a:lnTo>
                  <a:lnTo>
                    <a:pt x="77018" y="36109"/>
                  </a:lnTo>
                  <a:lnTo>
                    <a:pt x="77048" y="36064"/>
                  </a:lnTo>
                  <a:lnTo>
                    <a:pt x="77048" y="20828"/>
                  </a:lnTo>
                  <a:lnTo>
                    <a:pt x="97678" y="198"/>
                  </a:lnTo>
                  <a:lnTo>
                    <a:pt x="97449" y="0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495;p38">
              <a:extLst>
                <a:ext uri="{FF2B5EF4-FFF2-40B4-BE49-F238E27FC236}">
                  <a16:creationId xmlns:a16="http://schemas.microsoft.com/office/drawing/2014/main" id="{8EE3A1EB-A8C8-4533-85E9-DAB81D3957A6}"/>
                </a:ext>
              </a:extLst>
            </p:cNvPr>
            <p:cNvSpPr/>
            <p:nvPr/>
          </p:nvSpPr>
          <p:spPr>
            <a:xfrm>
              <a:off x="6711143" y="81300"/>
              <a:ext cx="2925190" cy="3057668"/>
            </a:xfrm>
            <a:custGeom>
              <a:avLst/>
              <a:gdLst/>
              <a:ahLst/>
              <a:cxnLst/>
              <a:rect l="l" t="t" r="r" b="b"/>
              <a:pathLst>
                <a:path w="71320" h="74550" extrusionOk="0">
                  <a:moveTo>
                    <a:pt x="71091" y="0"/>
                  </a:moveTo>
                  <a:lnTo>
                    <a:pt x="59679" y="11397"/>
                  </a:lnTo>
                  <a:lnTo>
                    <a:pt x="54895" y="11397"/>
                  </a:lnTo>
                  <a:lnTo>
                    <a:pt x="41015" y="25307"/>
                  </a:lnTo>
                  <a:lnTo>
                    <a:pt x="40954" y="25337"/>
                  </a:lnTo>
                  <a:lnTo>
                    <a:pt x="40954" y="42325"/>
                  </a:lnTo>
                  <a:lnTo>
                    <a:pt x="31767" y="51528"/>
                  </a:lnTo>
                  <a:lnTo>
                    <a:pt x="31721" y="51574"/>
                  </a:lnTo>
                  <a:lnTo>
                    <a:pt x="31721" y="59237"/>
                  </a:lnTo>
                  <a:lnTo>
                    <a:pt x="22824" y="68135"/>
                  </a:lnTo>
                  <a:lnTo>
                    <a:pt x="6186" y="68135"/>
                  </a:lnTo>
                  <a:lnTo>
                    <a:pt x="0" y="74321"/>
                  </a:lnTo>
                  <a:lnTo>
                    <a:pt x="229" y="74549"/>
                  </a:lnTo>
                  <a:lnTo>
                    <a:pt x="6323" y="68455"/>
                  </a:lnTo>
                  <a:lnTo>
                    <a:pt x="22945" y="68455"/>
                  </a:lnTo>
                  <a:lnTo>
                    <a:pt x="31980" y="59420"/>
                  </a:lnTo>
                  <a:lnTo>
                    <a:pt x="32026" y="59374"/>
                  </a:lnTo>
                  <a:lnTo>
                    <a:pt x="32026" y="51695"/>
                  </a:lnTo>
                  <a:lnTo>
                    <a:pt x="41229" y="42508"/>
                  </a:lnTo>
                  <a:lnTo>
                    <a:pt x="41259" y="42463"/>
                  </a:lnTo>
                  <a:lnTo>
                    <a:pt x="41259" y="25475"/>
                  </a:lnTo>
                  <a:lnTo>
                    <a:pt x="55032" y="11732"/>
                  </a:lnTo>
                  <a:lnTo>
                    <a:pt x="59786" y="11732"/>
                  </a:lnTo>
                  <a:lnTo>
                    <a:pt x="71320" y="213"/>
                  </a:lnTo>
                  <a:lnTo>
                    <a:pt x="71091" y="0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496;p38">
              <a:extLst>
                <a:ext uri="{FF2B5EF4-FFF2-40B4-BE49-F238E27FC236}">
                  <a16:creationId xmlns:a16="http://schemas.microsoft.com/office/drawing/2014/main" id="{E28E8AB7-25C5-40A4-B078-F96BD2170D62}"/>
                </a:ext>
              </a:extLst>
            </p:cNvPr>
            <p:cNvSpPr/>
            <p:nvPr/>
          </p:nvSpPr>
          <p:spPr>
            <a:xfrm>
              <a:off x="7243039" y="245650"/>
              <a:ext cx="3153315" cy="5119205"/>
            </a:xfrm>
            <a:custGeom>
              <a:avLst/>
              <a:gdLst/>
              <a:ahLst/>
              <a:cxnLst/>
              <a:rect l="l" t="t" r="r" b="b"/>
              <a:pathLst>
                <a:path w="76882" h="124813" extrusionOk="0">
                  <a:moveTo>
                    <a:pt x="76668" y="0"/>
                  </a:moveTo>
                  <a:lnTo>
                    <a:pt x="63260" y="13408"/>
                  </a:lnTo>
                  <a:cubicBezTo>
                    <a:pt x="62879" y="13789"/>
                    <a:pt x="62879" y="14398"/>
                    <a:pt x="63260" y="14779"/>
                  </a:cubicBezTo>
                  <a:lnTo>
                    <a:pt x="69857" y="21376"/>
                  </a:lnTo>
                  <a:cubicBezTo>
                    <a:pt x="70116" y="21620"/>
                    <a:pt x="70116" y="22046"/>
                    <a:pt x="69857" y="22305"/>
                  </a:cubicBezTo>
                  <a:lnTo>
                    <a:pt x="46546" y="45616"/>
                  </a:lnTo>
                  <a:cubicBezTo>
                    <a:pt x="46417" y="45738"/>
                    <a:pt x="46245" y="45799"/>
                    <a:pt x="46074" y="45799"/>
                  </a:cubicBezTo>
                  <a:cubicBezTo>
                    <a:pt x="45903" y="45799"/>
                    <a:pt x="45731" y="45738"/>
                    <a:pt x="45602" y="45616"/>
                  </a:cubicBezTo>
                  <a:lnTo>
                    <a:pt x="39020" y="39019"/>
                  </a:lnTo>
                  <a:cubicBezTo>
                    <a:pt x="38822" y="38836"/>
                    <a:pt x="38593" y="38745"/>
                    <a:pt x="38334" y="38745"/>
                  </a:cubicBezTo>
                  <a:cubicBezTo>
                    <a:pt x="38060" y="38745"/>
                    <a:pt x="37831" y="38836"/>
                    <a:pt x="37649" y="39019"/>
                  </a:cubicBezTo>
                  <a:lnTo>
                    <a:pt x="23357" y="53311"/>
                  </a:lnTo>
                  <a:cubicBezTo>
                    <a:pt x="22976" y="53691"/>
                    <a:pt x="22976" y="54301"/>
                    <a:pt x="23357" y="54682"/>
                  </a:cubicBezTo>
                  <a:lnTo>
                    <a:pt x="40833" y="72142"/>
                  </a:lnTo>
                  <a:cubicBezTo>
                    <a:pt x="40939" y="72279"/>
                    <a:pt x="41016" y="72432"/>
                    <a:pt x="41016" y="72614"/>
                  </a:cubicBezTo>
                  <a:cubicBezTo>
                    <a:pt x="41016" y="72812"/>
                    <a:pt x="40955" y="72965"/>
                    <a:pt x="40833" y="73102"/>
                  </a:cubicBezTo>
                  <a:lnTo>
                    <a:pt x="27090" y="86830"/>
                  </a:lnTo>
                  <a:cubicBezTo>
                    <a:pt x="26907" y="87028"/>
                    <a:pt x="26816" y="87256"/>
                    <a:pt x="26816" y="87515"/>
                  </a:cubicBezTo>
                  <a:lnTo>
                    <a:pt x="26816" y="96276"/>
                  </a:lnTo>
                  <a:cubicBezTo>
                    <a:pt x="26816" y="96459"/>
                    <a:pt x="26755" y="96611"/>
                    <a:pt x="26618" y="96748"/>
                  </a:cubicBezTo>
                  <a:lnTo>
                    <a:pt x="13225" y="110140"/>
                  </a:lnTo>
                  <a:cubicBezTo>
                    <a:pt x="13103" y="110270"/>
                    <a:pt x="12940" y="110335"/>
                    <a:pt x="12772" y="110335"/>
                  </a:cubicBezTo>
                  <a:cubicBezTo>
                    <a:pt x="12604" y="110335"/>
                    <a:pt x="12433" y="110270"/>
                    <a:pt x="12296" y="110140"/>
                  </a:cubicBezTo>
                  <a:lnTo>
                    <a:pt x="7618" y="105448"/>
                  </a:lnTo>
                  <a:cubicBezTo>
                    <a:pt x="7428" y="105257"/>
                    <a:pt x="7180" y="105162"/>
                    <a:pt x="6933" y="105162"/>
                  </a:cubicBezTo>
                  <a:cubicBezTo>
                    <a:pt x="6685" y="105162"/>
                    <a:pt x="6438" y="105257"/>
                    <a:pt x="6247" y="105448"/>
                  </a:cubicBezTo>
                  <a:lnTo>
                    <a:pt x="381" y="111314"/>
                  </a:lnTo>
                  <a:cubicBezTo>
                    <a:pt x="1" y="111695"/>
                    <a:pt x="1" y="112304"/>
                    <a:pt x="381" y="112685"/>
                  </a:cubicBezTo>
                  <a:lnTo>
                    <a:pt x="5059" y="117378"/>
                  </a:lnTo>
                  <a:cubicBezTo>
                    <a:pt x="5181" y="117515"/>
                    <a:pt x="5257" y="117667"/>
                    <a:pt x="5257" y="117850"/>
                  </a:cubicBezTo>
                  <a:cubicBezTo>
                    <a:pt x="5257" y="118048"/>
                    <a:pt x="5196" y="118200"/>
                    <a:pt x="5059" y="118322"/>
                  </a:cubicBezTo>
                  <a:lnTo>
                    <a:pt x="3231" y="120150"/>
                  </a:lnTo>
                  <a:cubicBezTo>
                    <a:pt x="2850" y="120531"/>
                    <a:pt x="2850" y="121141"/>
                    <a:pt x="3231" y="121522"/>
                  </a:cubicBezTo>
                  <a:lnTo>
                    <a:pt x="5059" y="123365"/>
                  </a:lnTo>
                  <a:cubicBezTo>
                    <a:pt x="5333" y="123609"/>
                    <a:pt x="5333" y="124020"/>
                    <a:pt x="5059" y="124295"/>
                  </a:cubicBezTo>
                  <a:cubicBezTo>
                    <a:pt x="4914" y="124432"/>
                    <a:pt x="4754" y="124489"/>
                    <a:pt x="4602" y="124489"/>
                  </a:cubicBezTo>
                  <a:cubicBezTo>
                    <a:pt x="4449" y="124489"/>
                    <a:pt x="4305" y="124432"/>
                    <a:pt x="4190" y="124340"/>
                  </a:cubicBezTo>
                  <a:cubicBezTo>
                    <a:pt x="3962" y="124173"/>
                    <a:pt x="3825" y="123838"/>
                    <a:pt x="4038" y="123487"/>
                  </a:cubicBezTo>
                  <a:lnTo>
                    <a:pt x="3764" y="123335"/>
                  </a:lnTo>
                  <a:lnTo>
                    <a:pt x="3764" y="123335"/>
                  </a:lnTo>
                  <a:cubicBezTo>
                    <a:pt x="3459" y="123838"/>
                    <a:pt x="3672" y="124356"/>
                    <a:pt x="3992" y="124599"/>
                  </a:cubicBezTo>
                  <a:cubicBezTo>
                    <a:pt x="4175" y="124736"/>
                    <a:pt x="4373" y="124813"/>
                    <a:pt x="4602" y="124813"/>
                  </a:cubicBezTo>
                  <a:cubicBezTo>
                    <a:pt x="4830" y="124813"/>
                    <a:pt x="5059" y="124736"/>
                    <a:pt x="5272" y="124477"/>
                  </a:cubicBezTo>
                  <a:cubicBezTo>
                    <a:pt x="5455" y="124295"/>
                    <a:pt x="5562" y="124066"/>
                    <a:pt x="5562" y="123792"/>
                  </a:cubicBezTo>
                  <a:cubicBezTo>
                    <a:pt x="5562" y="123533"/>
                    <a:pt x="5455" y="123304"/>
                    <a:pt x="5272" y="123106"/>
                  </a:cubicBezTo>
                  <a:lnTo>
                    <a:pt x="3444" y="121278"/>
                  </a:lnTo>
                  <a:cubicBezTo>
                    <a:pt x="3170" y="121034"/>
                    <a:pt x="3170" y="120623"/>
                    <a:pt x="3444" y="120349"/>
                  </a:cubicBezTo>
                  <a:lnTo>
                    <a:pt x="5272" y="118520"/>
                  </a:lnTo>
                  <a:cubicBezTo>
                    <a:pt x="5455" y="118337"/>
                    <a:pt x="5562" y="118094"/>
                    <a:pt x="5562" y="117835"/>
                  </a:cubicBezTo>
                  <a:cubicBezTo>
                    <a:pt x="5562" y="117576"/>
                    <a:pt x="5455" y="117332"/>
                    <a:pt x="5272" y="117149"/>
                  </a:cubicBezTo>
                  <a:lnTo>
                    <a:pt x="579" y="112456"/>
                  </a:lnTo>
                  <a:cubicBezTo>
                    <a:pt x="320" y="112213"/>
                    <a:pt x="320" y="111801"/>
                    <a:pt x="579" y="111527"/>
                  </a:cubicBezTo>
                  <a:lnTo>
                    <a:pt x="6445" y="105661"/>
                  </a:lnTo>
                  <a:cubicBezTo>
                    <a:pt x="6575" y="105532"/>
                    <a:pt x="6742" y="105467"/>
                    <a:pt x="6912" y="105467"/>
                  </a:cubicBezTo>
                  <a:cubicBezTo>
                    <a:pt x="7081" y="105467"/>
                    <a:pt x="7253" y="105532"/>
                    <a:pt x="7390" y="105661"/>
                  </a:cubicBezTo>
                  <a:lnTo>
                    <a:pt x="12067" y="110354"/>
                  </a:lnTo>
                  <a:cubicBezTo>
                    <a:pt x="12265" y="110537"/>
                    <a:pt x="12494" y="110643"/>
                    <a:pt x="12753" y="110643"/>
                  </a:cubicBezTo>
                  <a:cubicBezTo>
                    <a:pt x="13027" y="110643"/>
                    <a:pt x="13256" y="110537"/>
                    <a:pt x="13439" y="110354"/>
                  </a:cubicBezTo>
                  <a:lnTo>
                    <a:pt x="26831" y="96961"/>
                  </a:lnTo>
                  <a:cubicBezTo>
                    <a:pt x="27014" y="96779"/>
                    <a:pt x="27120" y="96550"/>
                    <a:pt x="27120" y="96276"/>
                  </a:cubicBezTo>
                  <a:lnTo>
                    <a:pt x="27120" y="87469"/>
                  </a:lnTo>
                  <a:cubicBezTo>
                    <a:pt x="27120" y="87287"/>
                    <a:pt x="27166" y="87134"/>
                    <a:pt x="27303" y="86997"/>
                  </a:cubicBezTo>
                  <a:lnTo>
                    <a:pt x="41031" y="73270"/>
                  </a:lnTo>
                  <a:cubicBezTo>
                    <a:pt x="41412" y="72889"/>
                    <a:pt x="41412" y="72279"/>
                    <a:pt x="41031" y="71898"/>
                  </a:cubicBezTo>
                  <a:lnTo>
                    <a:pt x="23571" y="54438"/>
                  </a:lnTo>
                  <a:cubicBezTo>
                    <a:pt x="23312" y="54194"/>
                    <a:pt x="23312" y="53768"/>
                    <a:pt x="23571" y="53509"/>
                  </a:cubicBezTo>
                  <a:lnTo>
                    <a:pt x="37862" y="39217"/>
                  </a:lnTo>
                  <a:cubicBezTo>
                    <a:pt x="37984" y="39095"/>
                    <a:pt x="38155" y="39035"/>
                    <a:pt x="38327" y="39035"/>
                  </a:cubicBezTo>
                  <a:cubicBezTo>
                    <a:pt x="38498" y="39035"/>
                    <a:pt x="38669" y="39095"/>
                    <a:pt x="38791" y="39217"/>
                  </a:cubicBezTo>
                  <a:lnTo>
                    <a:pt x="45373" y="45830"/>
                  </a:lnTo>
                  <a:cubicBezTo>
                    <a:pt x="45571" y="46013"/>
                    <a:pt x="45800" y="46119"/>
                    <a:pt x="46059" y="46119"/>
                  </a:cubicBezTo>
                  <a:cubicBezTo>
                    <a:pt x="46333" y="46119"/>
                    <a:pt x="46562" y="46013"/>
                    <a:pt x="46744" y="45830"/>
                  </a:cubicBezTo>
                  <a:lnTo>
                    <a:pt x="70055" y="22519"/>
                  </a:lnTo>
                  <a:cubicBezTo>
                    <a:pt x="70436" y="22138"/>
                    <a:pt x="70436" y="21528"/>
                    <a:pt x="70055" y="21148"/>
                  </a:cubicBezTo>
                  <a:lnTo>
                    <a:pt x="63473" y="14550"/>
                  </a:lnTo>
                  <a:cubicBezTo>
                    <a:pt x="63199" y="14307"/>
                    <a:pt x="63199" y="13895"/>
                    <a:pt x="63473" y="13621"/>
                  </a:cubicBezTo>
                  <a:lnTo>
                    <a:pt x="76881" y="213"/>
                  </a:lnTo>
                  <a:lnTo>
                    <a:pt x="76668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78000">
                  <a:schemeClr val="lt1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497;p38">
              <a:extLst>
                <a:ext uri="{FF2B5EF4-FFF2-40B4-BE49-F238E27FC236}">
                  <a16:creationId xmlns:a16="http://schemas.microsoft.com/office/drawing/2014/main" id="{49EE7285-C31F-4A7F-882A-4B4061B78A3B}"/>
                </a:ext>
              </a:extLst>
            </p:cNvPr>
            <p:cNvSpPr/>
            <p:nvPr/>
          </p:nvSpPr>
          <p:spPr>
            <a:xfrm>
              <a:off x="6875804" y="622450"/>
              <a:ext cx="1860443" cy="4595326"/>
            </a:xfrm>
            <a:custGeom>
              <a:avLst/>
              <a:gdLst/>
              <a:ahLst/>
              <a:cxnLst/>
              <a:rect l="l" t="t" r="r" b="b"/>
              <a:pathLst>
                <a:path w="23937" h="56267" extrusionOk="0">
                  <a:moveTo>
                    <a:pt x="12997" y="1"/>
                  </a:moveTo>
                  <a:lnTo>
                    <a:pt x="12784" y="214"/>
                  </a:lnTo>
                  <a:lnTo>
                    <a:pt x="23098" y="10513"/>
                  </a:lnTo>
                  <a:cubicBezTo>
                    <a:pt x="23434" y="10864"/>
                    <a:pt x="23632" y="11321"/>
                    <a:pt x="23632" y="11808"/>
                  </a:cubicBezTo>
                  <a:cubicBezTo>
                    <a:pt x="23632" y="12311"/>
                    <a:pt x="23434" y="12768"/>
                    <a:pt x="23098" y="13104"/>
                  </a:cubicBezTo>
                  <a:lnTo>
                    <a:pt x="21925" y="14261"/>
                  </a:lnTo>
                  <a:cubicBezTo>
                    <a:pt x="21575" y="14627"/>
                    <a:pt x="21110" y="14810"/>
                    <a:pt x="20642" y="14810"/>
                  </a:cubicBezTo>
                  <a:cubicBezTo>
                    <a:pt x="20173" y="14810"/>
                    <a:pt x="19701" y="14627"/>
                    <a:pt x="19335" y="14261"/>
                  </a:cubicBezTo>
                  <a:lnTo>
                    <a:pt x="16958" y="11885"/>
                  </a:lnTo>
                  <a:cubicBezTo>
                    <a:pt x="16547" y="11489"/>
                    <a:pt x="16029" y="11260"/>
                    <a:pt x="15435" y="11260"/>
                  </a:cubicBezTo>
                  <a:cubicBezTo>
                    <a:pt x="14841" y="11260"/>
                    <a:pt x="14307" y="11489"/>
                    <a:pt x="13911" y="11885"/>
                  </a:cubicBezTo>
                  <a:lnTo>
                    <a:pt x="12525" y="13271"/>
                  </a:lnTo>
                  <a:cubicBezTo>
                    <a:pt x="12129" y="13698"/>
                    <a:pt x="11900" y="14231"/>
                    <a:pt x="11900" y="14795"/>
                  </a:cubicBezTo>
                  <a:cubicBezTo>
                    <a:pt x="11900" y="15374"/>
                    <a:pt x="12129" y="15922"/>
                    <a:pt x="12525" y="16318"/>
                  </a:cubicBezTo>
                  <a:cubicBezTo>
                    <a:pt x="12860" y="16669"/>
                    <a:pt x="13058" y="17126"/>
                    <a:pt x="13058" y="17629"/>
                  </a:cubicBezTo>
                  <a:cubicBezTo>
                    <a:pt x="13058" y="18116"/>
                    <a:pt x="12860" y="18573"/>
                    <a:pt x="12525" y="18924"/>
                  </a:cubicBezTo>
                  <a:lnTo>
                    <a:pt x="11489" y="19944"/>
                  </a:lnTo>
                  <a:cubicBezTo>
                    <a:pt x="11154" y="20295"/>
                    <a:pt x="10696" y="20478"/>
                    <a:pt x="10209" y="20478"/>
                  </a:cubicBezTo>
                  <a:lnTo>
                    <a:pt x="9569" y="20478"/>
                  </a:lnTo>
                  <a:cubicBezTo>
                    <a:pt x="8990" y="20478"/>
                    <a:pt x="8457" y="20706"/>
                    <a:pt x="8045" y="21102"/>
                  </a:cubicBezTo>
                  <a:lnTo>
                    <a:pt x="3353" y="25810"/>
                  </a:lnTo>
                  <a:cubicBezTo>
                    <a:pt x="2515" y="26648"/>
                    <a:pt x="2515" y="28004"/>
                    <a:pt x="3353" y="28842"/>
                  </a:cubicBezTo>
                  <a:lnTo>
                    <a:pt x="10529" y="36018"/>
                  </a:lnTo>
                  <a:cubicBezTo>
                    <a:pt x="10864" y="36369"/>
                    <a:pt x="11062" y="36826"/>
                    <a:pt x="11062" y="37313"/>
                  </a:cubicBezTo>
                  <a:cubicBezTo>
                    <a:pt x="11062" y="37801"/>
                    <a:pt x="10864" y="38273"/>
                    <a:pt x="10529" y="38608"/>
                  </a:cubicBezTo>
                  <a:lnTo>
                    <a:pt x="8198" y="40940"/>
                  </a:lnTo>
                  <a:cubicBezTo>
                    <a:pt x="7802" y="41351"/>
                    <a:pt x="7573" y="41884"/>
                    <a:pt x="7573" y="42463"/>
                  </a:cubicBezTo>
                  <a:lnTo>
                    <a:pt x="7573" y="47720"/>
                  </a:lnTo>
                  <a:cubicBezTo>
                    <a:pt x="7573" y="48207"/>
                    <a:pt x="7390" y="48664"/>
                    <a:pt x="7040" y="49015"/>
                  </a:cubicBezTo>
                  <a:lnTo>
                    <a:pt x="1" y="56054"/>
                  </a:lnTo>
                  <a:lnTo>
                    <a:pt x="199" y="56267"/>
                  </a:lnTo>
                  <a:lnTo>
                    <a:pt x="7268" y="49274"/>
                  </a:lnTo>
                  <a:cubicBezTo>
                    <a:pt x="7664" y="48862"/>
                    <a:pt x="7893" y="48329"/>
                    <a:pt x="7893" y="47750"/>
                  </a:cubicBezTo>
                  <a:lnTo>
                    <a:pt x="7893" y="42494"/>
                  </a:lnTo>
                  <a:cubicBezTo>
                    <a:pt x="7893" y="42006"/>
                    <a:pt x="8091" y="41549"/>
                    <a:pt x="8426" y="41199"/>
                  </a:cubicBezTo>
                  <a:lnTo>
                    <a:pt x="10757" y="38883"/>
                  </a:lnTo>
                  <a:cubicBezTo>
                    <a:pt x="11154" y="38456"/>
                    <a:pt x="11382" y="37923"/>
                    <a:pt x="11382" y="37359"/>
                  </a:cubicBezTo>
                  <a:cubicBezTo>
                    <a:pt x="11382" y="36765"/>
                    <a:pt x="11154" y="36232"/>
                    <a:pt x="10757" y="35835"/>
                  </a:cubicBezTo>
                  <a:lnTo>
                    <a:pt x="3581" y="28644"/>
                  </a:lnTo>
                  <a:cubicBezTo>
                    <a:pt x="2850" y="27943"/>
                    <a:pt x="2850" y="26785"/>
                    <a:pt x="3581" y="26054"/>
                  </a:cubicBezTo>
                  <a:lnTo>
                    <a:pt x="8274" y="21346"/>
                  </a:lnTo>
                  <a:cubicBezTo>
                    <a:pt x="8624" y="21011"/>
                    <a:pt x="9081" y="20813"/>
                    <a:pt x="9569" y="20813"/>
                  </a:cubicBezTo>
                  <a:lnTo>
                    <a:pt x="10209" y="20813"/>
                  </a:lnTo>
                  <a:cubicBezTo>
                    <a:pt x="10788" y="20813"/>
                    <a:pt x="11321" y="20584"/>
                    <a:pt x="11732" y="20188"/>
                  </a:cubicBezTo>
                  <a:lnTo>
                    <a:pt x="12753" y="19167"/>
                  </a:lnTo>
                  <a:cubicBezTo>
                    <a:pt x="13149" y="18741"/>
                    <a:pt x="13378" y="18208"/>
                    <a:pt x="13378" y="17644"/>
                  </a:cubicBezTo>
                  <a:cubicBezTo>
                    <a:pt x="13378" y="17050"/>
                    <a:pt x="13149" y="16516"/>
                    <a:pt x="12753" y="16120"/>
                  </a:cubicBezTo>
                  <a:cubicBezTo>
                    <a:pt x="12418" y="15770"/>
                    <a:pt x="12220" y="15313"/>
                    <a:pt x="12220" y="14825"/>
                  </a:cubicBezTo>
                  <a:cubicBezTo>
                    <a:pt x="12220" y="14322"/>
                    <a:pt x="12418" y="13865"/>
                    <a:pt x="12753" y="13530"/>
                  </a:cubicBezTo>
                  <a:lnTo>
                    <a:pt x="14140" y="12128"/>
                  </a:lnTo>
                  <a:cubicBezTo>
                    <a:pt x="14490" y="11793"/>
                    <a:pt x="14947" y="11595"/>
                    <a:pt x="15435" y="11595"/>
                  </a:cubicBezTo>
                  <a:cubicBezTo>
                    <a:pt x="15938" y="11595"/>
                    <a:pt x="16395" y="11793"/>
                    <a:pt x="16730" y="12128"/>
                  </a:cubicBezTo>
                  <a:lnTo>
                    <a:pt x="19107" y="14520"/>
                  </a:lnTo>
                  <a:cubicBezTo>
                    <a:pt x="19526" y="14939"/>
                    <a:pt x="20074" y="15149"/>
                    <a:pt x="20623" y="15149"/>
                  </a:cubicBezTo>
                  <a:cubicBezTo>
                    <a:pt x="21171" y="15149"/>
                    <a:pt x="21720" y="14939"/>
                    <a:pt x="22139" y="14520"/>
                  </a:cubicBezTo>
                  <a:lnTo>
                    <a:pt x="23297" y="13347"/>
                  </a:lnTo>
                  <a:cubicBezTo>
                    <a:pt x="23708" y="12936"/>
                    <a:pt x="23936" y="12403"/>
                    <a:pt x="23936" y="11824"/>
                  </a:cubicBezTo>
                  <a:cubicBezTo>
                    <a:pt x="23936" y="11260"/>
                    <a:pt x="23708" y="10711"/>
                    <a:pt x="23297" y="10300"/>
                  </a:cubicBezTo>
                  <a:lnTo>
                    <a:pt x="12997" y="1"/>
                  </a:lnTo>
                  <a:close/>
                </a:path>
              </a:pathLst>
            </a:custGeom>
            <a:gradFill>
              <a:gsLst>
                <a:gs pos="0">
                  <a:srgbClr val="9900FF">
                    <a:alpha val="4666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498;p38">
              <a:extLst>
                <a:ext uri="{FF2B5EF4-FFF2-40B4-BE49-F238E27FC236}">
                  <a16:creationId xmlns:a16="http://schemas.microsoft.com/office/drawing/2014/main" id="{3F458F31-B204-4937-9E03-E93E1B8FFF43}"/>
                </a:ext>
              </a:extLst>
            </p:cNvPr>
            <p:cNvSpPr/>
            <p:nvPr/>
          </p:nvSpPr>
          <p:spPr>
            <a:xfrm>
              <a:off x="6573850" y="621225"/>
              <a:ext cx="1860443" cy="4595326"/>
            </a:xfrm>
            <a:custGeom>
              <a:avLst/>
              <a:gdLst/>
              <a:ahLst/>
              <a:cxnLst/>
              <a:rect l="l" t="t" r="r" b="b"/>
              <a:pathLst>
                <a:path w="23937" h="56267" extrusionOk="0">
                  <a:moveTo>
                    <a:pt x="12997" y="0"/>
                  </a:moveTo>
                  <a:lnTo>
                    <a:pt x="12784" y="214"/>
                  </a:lnTo>
                  <a:lnTo>
                    <a:pt x="23098" y="10513"/>
                  </a:lnTo>
                  <a:cubicBezTo>
                    <a:pt x="23434" y="10848"/>
                    <a:pt x="23632" y="11305"/>
                    <a:pt x="23632" y="11808"/>
                  </a:cubicBezTo>
                  <a:cubicBezTo>
                    <a:pt x="23632" y="12296"/>
                    <a:pt x="23434" y="12753"/>
                    <a:pt x="23098" y="13103"/>
                  </a:cubicBezTo>
                  <a:lnTo>
                    <a:pt x="21925" y="14261"/>
                  </a:lnTo>
                  <a:cubicBezTo>
                    <a:pt x="21575" y="14627"/>
                    <a:pt x="21110" y="14810"/>
                    <a:pt x="20642" y="14810"/>
                  </a:cubicBezTo>
                  <a:cubicBezTo>
                    <a:pt x="20173" y="14810"/>
                    <a:pt x="19701" y="14627"/>
                    <a:pt x="19335" y="14261"/>
                  </a:cubicBezTo>
                  <a:lnTo>
                    <a:pt x="16958" y="11884"/>
                  </a:lnTo>
                  <a:cubicBezTo>
                    <a:pt x="16547" y="11488"/>
                    <a:pt x="16029" y="11260"/>
                    <a:pt x="15435" y="11260"/>
                  </a:cubicBezTo>
                  <a:cubicBezTo>
                    <a:pt x="14840" y="11260"/>
                    <a:pt x="14307" y="11488"/>
                    <a:pt x="13911" y="11884"/>
                  </a:cubicBezTo>
                  <a:lnTo>
                    <a:pt x="12525" y="13271"/>
                  </a:lnTo>
                  <a:cubicBezTo>
                    <a:pt x="11687" y="14109"/>
                    <a:pt x="11687" y="15465"/>
                    <a:pt x="12525" y="16303"/>
                  </a:cubicBezTo>
                  <a:cubicBezTo>
                    <a:pt x="12860" y="16638"/>
                    <a:pt x="13058" y="17095"/>
                    <a:pt x="13058" y="17598"/>
                  </a:cubicBezTo>
                  <a:cubicBezTo>
                    <a:pt x="13058" y="18085"/>
                    <a:pt x="12860" y="18543"/>
                    <a:pt x="12525" y="18893"/>
                  </a:cubicBezTo>
                  <a:lnTo>
                    <a:pt x="11489" y="19914"/>
                  </a:lnTo>
                  <a:cubicBezTo>
                    <a:pt x="11153" y="20264"/>
                    <a:pt x="10696" y="20447"/>
                    <a:pt x="10193" y="20447"/>
                  </a:cubicBezTo>
                  <a:lnTo>
                    <a:pt x="9569" y="20447"/>
                  </a:lnTo>
                  <a:cubicBezTo>
                    <a:pt x="8975" y="20447"/>
                    <a:pt x="8441" y="20676"/>
                    <a:pt x="8045" y="21087"/>
                  </a:cubicBezTo>
                  <a:lnTo>
                    <a:pt x="3337" y="25780"/>
                  </a:lnTo>
                  <a:cubicBezTo>
                    <a:pt x="2941" y="26206"/>
                    <a:pt x="2713" y="26739"/>
                    <a:pt x="2713" y="27303"/>
                  </a:cubicBezTo>
                  <a:cubicBezTo>
                    <a:pt x="2713" y="27897"/>
                    <a:pt x="2941" y="28431"/>
                    <a:pt x="3337" y="28827"/>
                  </a:cubicBezTo>
                  <a:lnTo>
                    <a:pt x="10529" y="36018"/>
                  </a:lnTo>
                  <a:cubicBezTo>
                    <a:pt x="11245" y="36719"/>
                    <a:pt x="11245" y="37877"/>
                    <a:pt x="10529" y="38608"/>
                  </a:cubicBezTo>
                  <a:lnTo>
                    <a:pt x="8198" y="40924"/>
                  </a:lnTo>
                  <a:cubicBezTo>
                    <a:pt x="7801" y="41351"/>
                    <a:pt x="7573" y="41884"/>
                    <a:pt x="7573" y="42448"/>
                  </a:cubicBezTo>
                  <a:lnTo>
                    <a:pt x="7573" y="47704"/>
                  </a:lnTo>
                  <a:cubicBezTo>
                    <a:pt x="7573" y="48207"/>
                    <a:pt x="7375" y="48664"/>
                    <a:pt x="7040" y="48999"/>
                  </a:cubicBezTo>
                  <a:lnTo>
                    <a:pt x="1" y="56053"/>
                  </a:lnTo>
                  <a:lnTo>
                    <a:pt x="199" y="56267"/>
                  </a:lnTo>
                  <a:lnTo>
                    <a:pt x="7268" y="49212"/>
                  </a:lnTo>
                  <a:cubicBezTo>
                    <a:pt x="7664" y="48801"/>
                    <a:pt x="7893" y="48268"/>
                    <a:pt x="7893" y="47689"/>
                  </a:cubicBezTo>
                  <a:lnTo>
                    <a:pt x="7893" y="42432"/>
                  </a:lnTo>
                  <a:cubicBezTo>
                    <a:pt x="7893" y="41945"/>
                    <a:pt x="8091" y="41473"/>
                    <a:pt x="8426" y="41137"/>
                  </a:cubicBezTo>
                  <a:lnTo>
                    <a:pt x="10757" y="38806"/>
                  </a:lnTo>
                  <a:cubicBezTo>
                    <a:pt x="11595" y="37984"/>
                    <a:pt x="11595" y="36628"/>
                    <a:pt x="10757" y="35790"/>
                  </a:cubicBezTo>
                  <a:lnTo>
                    <a:pt x="3581" y="28598"/>
                  </a:lnTo>
                  <a:cubicBezTo>
                    <a:pt x="3231" y="28263"/>
                    <a:pt x="3048" y="27806"/>
                    <a:pt x="3048" y="27318"/>
                  </a:cubicBezTo>
                  <a:cubicBezTo>
                    <a:pt x="3048" y="26816"/>
                    <a:pt x="3231" y="26359"/>
                    <a:pt x="3581" y="26023"/>
                  </a:cubicBezTo>
                  <a:lnTo>
                    <a:pt x="8274" y="21346"/>
                  </a:lnTo>
                  <a:cubicBezTo>
                    <a:pt x="8624" y="21011"/>
                    <a:pt x="9081" y="20813"/>
                    <a:pt x="9569" y="20813"/>
                  </a:cubicBezTo>
                  <a:lnTo>
                    <a:pt x="10209" y="20813"/>
                  </a:lnTo>
                  <a:cubicBezTo>
                    <a:pt x="10788" y="20813"/>
                    <a:pt x="11321" y="20584"/>
                    <a:pt x="11732" y="20188"/>
                  </a:cubicBezTo>
                  <a:lnTo>
                    <a:pt x="12753" y="19152"/>
                  </a:lnTo>
                  <a:cubicBezTo>
                    <a:pt x="13149" y="18741"/>
                    <a:pt x="13378" y="18207"/>
                    <a:pt x="13378" y="17628"/>
                  </a:cubicBezTo>
                  <a:cubicBezTo>
                    <a:pt x="13378" y="17049"/>
                    <a:pt x="13149" y="16516"/>
                    <a:pt x="12753" y="16105"/>
                  </a:cubicBezTo>
                  <a:cubicBezTo>
                    <a:pt x="12037" y="15404"/>
                    <a:pt x="12037" y="14246"/>
                    <a:pt x="12753" y="13515"/>
                  </a:cubicBezTo>
                  <a:lnTo>
                    <a:pt x="14140" y="12128"/>
                  </a:lnTo>
                  <a:cubicBezTo>
                    <a:pt x="14490" y="11793"/>
                    <a:pt x="14947" y="11595"/>
                    <a:pt x="15435" y="11595"/>
                  </a:cubicBezTo>
                  <a:cubicBezTo>
                    <a:pt x="15937" y="11595"/>
                    <a:pt x="16395" y="11793"/>
                    <a:pt x="16730" y="12128"/>
                  </a:cubicBezTo>
                  <a:lnTo>
                    <a:pt x="19106" y="14505"/>
                  </a:lnTo>
                  <a:cubicBezTo>
                    <a:pt x="19525" y="14924"/>
                    <a:pt x="20074" y="15133"/>
                    <a:pt x="20622" y="15133"/>
                  </a:cubicBezTo>
                  <a:cubicBezTo>
                    <a:pt x="21171" y="15133"/>
                    <a:pt x="21719" y="14924"/>
                    <a:pt x="22138" y="14505"/>
                  </a:cubicBezTo>
                  <a:lnTo>
                    <a:pt x="23296" y="13347"/>
                  </a:lnTo>
                  <a:cubicBezTo>
                    <a:pt x="23708" y="12936"/>
                    <a:pt x="23936" y="12402"/>
                    <a:pt x="23936" y="11823"/>
                  </a:cubicBezTo>
                  <a:cubicBezTo>
                    <a:pt x="23936" y="11229"/>
                    <a:pt x="23708" y="10696"/>
                    <a:pt x="23296" y="10300"/>
                  </a:cubicBezTo>
                  <a:lnTo>
                    <a:pt x="12997" y="0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20" name="Google Shape;1499;p38">
              <a:extLst>
                <a:ext uri="{FF2B5EF4-FFF2-40B4-BE49-F238E27FC236}">
                  <a16:creationId xmlns:a16="http://schemas.microsoft.com/office/drawing/2014/main" id="{E823EEF0-AA2E-4D8A-8065-334B62543D95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 l="16960" t="24718" r="7121" b="26177"/>
            <a:stretch/>
          </p:blipFill>
          <p:spPr>
            <a:xfrm>
              <a:off x="6128138" y="-1301175"/>
              <a:ext cx="4198516" cy="320440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1" name="Google Shape;1500;p38">
              <a:extLst>
                <a:ext uri="{FF2B5EF4-FFF2-40B4-BE49-F238E27FC236}">
                  <a16:creationId xmlns:a16="http://schemas.microsoft.com/office/drawing/2014/main" id="{99F0CF08-1DD3-4D5B-976D-ECADEFB1C5E0}"/>
                </a:ext>
              </a:extLst>
            </p:cNvPr>
            <p:cNvGrpSpPr/>
            <p:nvPr/>
          </p:nvGrpSpPr>
          <p:grpSpPr>
            <a:xfrm rot="5400000">
              <a:off x="7873341" y="4254316"/>
              <a:ext cx="708100" cy="708500"/>
              <a:chOff x="3678700" y="407275"/>
              <a:chExt cx="708100" cy="708500"/>
            </a:xfrm>
          </p:grpSpPr>
          <p:sp>
            <p:nvSpPr>
              <p:cNvPr id="37" name="Google Shape;1501;p38">
                <a:extLst>
                  <a:ext uri="{FF2B5EF4-FFF2-40B4-BE49-F238E27FC236}">
                    <a16:creationId xmlns:a16="http://schemas.microsoft.com/office/drawing/2014/main" id="{6B15F0A5-4B52-4B5B-9FBE-CB86D35FCE4A}"/>
                  </a:ext>
                </a:extLst>
              </p:cNvPr>
              <p:cNvSpPr/>
              <p:nvPr/>
            </p:nvSpPr>
            <p:spPr>
              <a:xfrm>
                <a:off x="3678700" y="407275"/>
                <a:ext cx="249875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96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96"/>
                    </a:lnTo>
                    <a:lnTo>
                      <a:pt x="9995" y="1403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1502;p38">
                <a:extLst>
                  <a:ext uri="{FF2B5EF4-FFF2-40B4-BE49-F238E27FC236}">
                    <a16:creationId xmlns:a16="http://schemas.microsoft.com/office/drawing/2014/main" id="{84B23864-984F-4349-8CB7-4538CA070D9C}"/>
                  </a:ext>
                </a:extLst>
              </p:cNvPr>
              <p:cNvSpPr/>
              <p:nvPr/>
            </p:nvSpPr>
            <p:spPr>
              <a:xfrm>
                <a:off x="3754875" y="483475"/>
                <a:ext cx="249900" cy="249875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5" extrusionOk="0">
                    <a:moveTo>
                      <a:pt x="8593" y="0"/>
                    </a:moveTo>
                    <a:lnTo>
                      <a:pt x="0" y="8593"/>
                    </a:lnTo>
                    <a:lnTo>
                      <a:pt x="1402" y="9995"/>
                    </a:lnTo>
                    <a:lnTo>
                      <a:pt x="9995" y="1402"/>
                    </a:lnTo>
                    <a:lnTo>
                      <a:pt x="8593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1503;p38">
                <a:extLst>
                  <a:ext uri="{FF2B5EF4-FFF2-40B4-BE49-F238E27FC236}">
                    <a16:creationId xmlns:a16="http://schemas.microsoft.com/office/drawing/2014/main" id="{3EFB6153-D423-4A08-B6AA-BA14AEF6A5C5}"/>
                  </a:ext>
                </a:extLst>
              </p:cNvPr>
              <p:cNvSpPr/>
              <p:nvPr/>
            </p:nvSpPr>
            <p:spPr>
              <a:xfrm>
                <a:off x="3831425" y="560025"/>
                <a:ext cx="249900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6" extrusionOk="0">
                    <a:moveTo>
                      <a:pt x="8594" y="0"/>
                    </a:moveTo>
                    <a:lnTo>
                      <a:pt x="1" y="8594"/>
                    </a:lnTo>
                    <a:lnTo>
                      <a:pt x="1403" y="9995"/>
                    </a:lnTo>
                    <a:lnTo>
                      <a:pt x="9996" y="1402"/>
                    </a:lnTo>
                    <a:lnTo>
                      <a:pt x="8594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1504;p38">
                <a:extLst>
                  <a:ext uri="{FF2B5EF4-FFF2-40B4-BE49-F238E27FC236}">
                    <a16:creationId xmlns:a16="http://schemas.microsoft.com/office/drawing/2014/main" id="{EA185120-D079-441F-BD35-DCB9B8A0BE9A}"/>
                  </a:ext>
                </a:extLst>
              </p:cNvPr>
              <p:cNvSpPr/>
              <p:nvPr/>
            </p:nvSpPr>
            <p:spPr>
              <a:xfrm>
                <a:off x="3907625" y="636575"/>
                <a:ext cx="249875" cy="249525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81" extrusionOk="0">
                    <a:moveTo>
                      <a:pt x="8593" y="1"/>
                    </a:moveTo>
                    <a:lnTo>
                      <a:pt x="0" y="8579"/>
                    </a:lnTo>
                    <a:lnTo>
                      <a:pt x="1402" y="9980"/>
                    </a:lnTo>
                    <a:lnTo>
                      <a:pt x="9995" y="1387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1505;p38">
                <a:extLst>
                  <a:ext uri="{FF2B5EF4-FFF2-40B4-BE49-F238E27FC236}">
                    <a16:creationId xmlns:a16="http://schemas.microsoft.com/office/drawing/2014/main" id="{4675FED4-AED8-4094-B9FC-A6277EDAD82E}"/>
                  </a:ext>
                </a:extLst>
              </p:cNvPr>
              <p:cNvSpPr/>
              <p:nvPr/>
            </p:nvSpPr>
            <p:spPr>
              <a:xfrm>
                <a:off x="3984175" y="713150"/>
                <a:ext cx="249900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6" extrusionOk="0">
                    <a:moveTo>
                      <a:pt x="8593" y="0"/>
                    </a:moveTo>
                    <a:lnTo>
                      <a:pt x="0" y="8593"/>
                    </a:lnTo>
                    <a:lnTo>
                      <a:pt x="1402" y="9995"/>
                    </a:lnTo>
                    <a:lnTo>
                      <a:pt x="9995" y="1402"/>
                    </a:lnTo>
                    <a:lnTo>
                      <a:pt x="8593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1506;p38">
                <a:extLst>
                  <a:ext uri="{FF2B5EF4-FFF2-40B4-BE49-F238E27FC236}">
                    <a16:creationId xmlns:a16="http://schemas.microsoft.com/office/drawing/2014/main" id="{06075B2D-9631-425B-BA37-2DCBD1C7AF1C}"/>
                  </a:ext>
                </a:extLst>
              </p:cNvPr>
              <p:cNvSpPr/>
              <p:nvPr/>
            </p:nvSpPr>
            <p:spPr>
              <a:xfrm>
                <a:off x="4061125" y="789700"/>
                <a:ext cx="249500" cy="249525"/>
              </a:xfrm>
              <a:custGeom>
                <a:avLst/>
                <a:gdLst/>
                <a:ahLst/>
                <a:cxnLst/>
                <a:rect l="l" t="t" r="r" b="b"/>
                <a:pathLst>
                  <a:path w="9980" h="9981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80"/>
                    </a:lnTo>
                    <a:lnTo>
                      <a:pt x="9980" y="1402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1507;p38">
                <a:extLst>
                  <a:ext uri="{FF2B5EF4-FFF2-40B4-BE49-F238E27FC236}">
                    <a16:creationId xmlns:a16="http://schemas.microsoft.com/office/drawing/2014/main" id="{602BB724-DD1F-4DE8-9FCD-B38B396858CF}"/>
                  </a:ext>
                </a:extLst>
              </p:cNvPr>
              <p:cNvSpPr/>
              <p:nvPr/>
            </p:nvSpPr>
            <p:spPr>
              <a:xfrm>
                <a:off x="4136925" y="865875"/>
                <a:ext cx="249875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96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96"/>
                    </a:lnTo>
                    <a:lnTo>
                      <a:pt x="9995" y="1403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" name="Google Shape;1508;p38">
              <a:extLst>
                <a:ext uri="{FF2B5EF4-FFF2-40B4-BE49-F238E27FC236}">
                  <a16:creationId xmlns:a16="http://schemas.microsoft.com/office/drawing/2014/main" id="{880E42CD-3C41-43AA-BD78-8860ABD8C64F}"/>
                </a:ext>
              </a:extLst>
            </p:cNvPr>
            <p:cNvGrpSpPr/>
            <p:nvPr/>
          </p:nvGrpSpPr>
          <p:grpSpPr>
            <a:xfrm rot="5400000">
              <a:off x="8639847" y="3354200"/>
              <a:ext cx="457787" cy="458045"/>
              <a:chOff x="3678700" y="407275"/>
              <a:chExt cx="708100" cy="708500"/>
            </a:xfrm>
          </p:grpSpPr>
          <p:sp>
            <p:nvSpPr>
              <p:cNvPr id="30" name="Google Shape;1509;p38">
                <a:extLst>
                  <a:ext uri="{FF2B5EF4-FFF2-40B4-BE49-F238E27FC236}">
                    <a16:creationId xmlns:a16="http://schemas.microsoft.com/office/drawing/2014/main" id="{E360B54C-3F7C-4A01-A403-39B1F7650947}"/>
                  </a:ext>
                </a:extLst>
              </p:cNvPr>
              <p:cNvSpPr/>
              <p:nvPr/>
            </p:nvSpPr>
            <p:spPr>
              <a:xfrm>
                <a:off x="3678700" y="407275"/>
                <a:ext cx="249875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96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96"/>
                    </a:lnTo>
                    <a:lnTo>
                      <a:pt x="9995" y="1403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1510;p38">
                <a:extLst>
                  <a:ext uri="{FF2B5EF4-FFF2-40B4-BE49-F238E27FC236}">
                    <a16:creationId xmlns:a16="http://schemas.microsoft.com/office/drawing/2014/main" id="{D4B8DE21-1528-40FA-BB25-E435988A628A}"/>
                  </a:ext>
                </a:extLst>
              </p:cNvPr>
              <p:cNvSpPr/>
              <p:nvPr/>
            </p:nvSpPr>
            <p:spPr>
              <a:xfrm>
                <a:off x="3754875" y="483475"/>
                <a:ext cx="249900" cy="249875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5" extrusionOk="0">
                    <a:moveTo>
                      <a:pt x="8593" y="0"/>
                    </a:moveTo>
                    <a:lnTo>
                      <a:pt x="0" y="8593"/>
                    </a:lnTo>
                    <a:lnTo>
                      <a:pt x="1402" y="9995"/>
                    </a:lnTo>
                    <a:lnTo>
                      <a:pt x="9995" y="1402"/>
                    </a:lnTo>
                    <a:lnTo>
                      <a:pt x="8593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1511;p38">
                <a:extLst>
                  <a:ext uri="{FF2B5EF4-FFF2-40B4-BE49-F238E27FC236}">
                    <a16:creationId xmlns:a16="http://schemas.microsoft.com/office/drawing/2014/main" id="{A4ECC96E-6FE7-43D7-804B-6E32C2C97576}"/>
                  </a:ext>
                </a:extLst>
              </p:cNvPr>
              <p:cNvSpPr/>
              <p:nvPr/>
            </p:nvSpPr>
            <p:spPr>
              <a:xfrm>
                <a:off x="3831425" y="560025"/>
                <a:ext cx="249900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6" extrusionOk="0">
                    <a:moveTo>
                      <a:pt x="8594" y="0"/>
                    </a:moveTo>
                    <a:lnTo>
                      <a:pt x="1" y="8594"/>
                    </a:lnTo>
                    <a:lnTo>
                      <a:pt x="1403" y="9995"/>
                    </a:lnTo>
                    <a:lnTo>
                      <a:pt x="9996" y="1402"/>
                    </a:lnTo>
                    <a:lnTo>
                      <a:pt x="8594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1512;p38">
                <a:extLst>
                  <a:ext uri="{FF2B5EF4-FFF2-40B4-BE49-F238E27FC236}">
                    <a16:creationId xmlns:a16="http://schemas.microsoft.com/office/drawing/2014/main" id="{2195EEC7-23B8-41A7-B44F-6EF9CB8B137E}"/>
                  </a:ext>
                </a:extLst>
              </p:cNvPr>
              <p:cNvSpPr/>
              <p:nvPr/>
            </p:nvSpPr>
            <p:spPr>
              <a:xfrm>
                <a:off x="3907625" y="636575"/>
                <a:ext cx="249875" cy="249525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81" extrusionOk="0">
                    <a:moveTo>
                      <a:pt x="8593" y="1"/>
                    </a:moveTo>
                    <a:lnTo>
                      <a:pt x="0" y="8579"/>
                    </a:lnTo>
                    <a:lnTo>
                      <a:pt x="1402" y="9980"/>
                    </a:lnTo>
                    <a:lnTo>
                      <a:pt x="9995" y="1387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1513;p38">
                <a:extLst>
                  <a:ext uri="{FF2B5EF4-FFF2-40B4-BE49-F238E27FC236}">
                    <a16:creationId xmlns:a16="http://schemas.microsoft.com/office/drawing/2014/main" id="{13459611-AC5C-4495-B27C-ABF958146A96}"/>
                  </a:ext>
                </a:extLst>
              </p:cNvPr>
              <p:cNvSpPr/>
              <p:nvPr/>
            </p:nvSpPr>
            <p:spPr>
              <a:xfrm>
                <a:off x="3984175" y="713150"/>
                <a:ext cx="249900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6" extrusionOk="0">
                    <a:moveTo>
                      <a:pt x="8593" y="0"/>
                    </a:moveTo>
                    <a:lnTo>
                      <a:pt x="0" y="8593"/>
                    </a:lnTo>
                    <a:lnTo>
                      <a:pt x="1402" y="9995"/>
                    </a:lnTo>
                    <a:lnTo>
                      <a:pt x="9995" y="1402"/>
                    </a:lnTo>
                    <a:lnTo>
                      <a:pt x="8593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1514;p38">
                <a:extLst>
                  <a:ext uri="{FF2B5EF4-FFF2-40B4-BE49-F238E27FC236}">
                    <a16:creationId xmlns:a16="http://schemas.microsoft.com/office/drawing/2014/main" id="{866E2C91-7C3E-4CBE-A2D9-7802E44180B1}"/>
                  </a:ext>
                </a:extLst>
              </p:cNvPr>
              <p:cNvSpPr/>
              <p:nvPr/>
            </p:nvSpPr>
            <p:spPr>
              <a:xfrm>
                <a:off x="4061125" y="789700"/>
                <a:ext cx="249500" cy="249525"/>
              </a:xfrm>
              <a:custGeom>
                <a:avLst/>
                <a:gdLst/>
                <a:ahLst/>
                <a:cxnLst/>
                <a:rect l="l" t="t" r="r" b="b"/>
                <a:pathLst>
                  <a:path w="9980" h="9981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80"/>
                    </a:lnTo>
                    <a:lnTo>
                      <a:pt x="9980" y="1402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1515;p38">
                <a:extLst>
                  <a:ext uri="{FF2B5EF4-FFF2-40B4-BE49-F238E27FC236}">
                    <a16:creationId xmlns:a16="http://schemas.microsoft.com/office/drawing/2014/main" id="{D9A96926-EAB0-47F0-AF10-CF80E1FE4D9C}"/>
                  </a:ext>
                </a:extLst>
              </p:cNvPr>
              <p:cNvSpPr/>
              <p:nvPr/>
            </p:nvSpPr>
            <p:spPr>
              <a:xfrm>
                <a:off x="4136925" y="865875"/>
                <a:ext cx="249875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96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96"/>
                    </a:lnTo>
                    <a:lnTo>
                      <a:pt x="9995" y="1403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" name="Google Shape;1516;p38">
              <a:extLst>
                <a:ext uri="{FF2B5EF4-FFF2-40B4-BE49-F238E27FC236}">
                  <a16:creationId xmlns:a16="http://schemas.microsoft.com/office/drawing/2014/main" id="{07C3FB46-0D34-4EBC-82C4-E08660FBFA3B}"/>
                </a:ext>
              </a:extLst>
            </p:cNvPr>
            <p:cNvGrpSpPr/>
            <p:nvPr/>
          </p:nvGrpSpPr>
          <p:grpSpPr>
            <a:xfrm>
              <a:off x="7787267" y="539497"/>
              <a:ext cx="208184" cy="208184"/>
              <a:chOff x="8356813" y="1074288"/>
              <a:chExt cx="351900" cy="351900"/>
            </a:xfrm>
          </p:grpSpPr>
          <p:sp>
            <p:nvSpPr>
              <p:cNvPr id="28" name="Google Shape;1517;p38">
                <a:extLst>
                  <a:ext uri="{FF2B5EF4-FFF2-40B4-BE49-F238E27FC236}">
                    <a16:creationId xmlns:a16="http://schemas.microsoft.com/office/drawing/2014/main" id="{2E5ABFBC-DFF2-48CB-B043-AB3E6242C723}"/>
                  </a:ext>
                </a:extLst>
              </p:cNvPr>
              <p:cNvSpPr/>
              <p:nvPr/>
            </p:nvSpPr>
            <p:spPr>
              <a:xfrm>
                <a:off x="8356813" y="1074288"/>
                <a:ext cx="351900" cy="351900"/>
              </a:xfrm>
              <a:prstGeom prst="ellipse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1518;p38">
                <a:extLst>
                  <a:ext uri="{FF2B5EF4-FFF2-40B4-BE49-F238E27FC236}">
                    <a16:creationId xmlns:a16="http://schemas.microsoft.com/office/drawing/2014/main" id="{62C1EA9F-9965-4484-85D7-2EDCAD0A3ADA}"/>
                  </a:ext>
                </a:extLst>
              </p:cNvPr>
              <p:cNvSpPr/>
              <p:nvPr/>
            </p:nvSpPr>
            <p:spPr>
              <a:xfrm>
                <a:off x="8406497" y="1123972"/>
                <a:ext cx="252600" cy="252600"/>
              </a:xfrm>
              <a:prstGeom prst="ellipse">
                <a:avLst/>
              </a:pr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" name="Google Shape;1519;p38">
              <a:extLst>
                <a:ext uri="{FF2B5EF4-FFF2-40B4-BE49-F238E27FC236}">
                  <a16:creationId xmlns:a16="http://schemas.microsoft.com/office/drawing/2014/main" id="{2BB2EA76-EB9A-40BA-94B2-3548FA68D3DA}"/>
                </a:ext>
              </a:extLst>
            </p:cNvPr>
            <p:cNvGrpSpPr/>
            <p:nvPr/>
          </p:nvGrpSpPr>
          <p:grpSpPr>
            <a:xfrm>
              <a:off x="7194842" y="2467660"/>
              <a:ext cx="208184" cy="208184"/>
              <a:chOff x="8356813" y="1074288"/>
              <a:chExt cx="351900" cy="351900"/>
            </a:xfrm>
          </p:grpSpPr>
          <p:sp>
            <p:nvSpPr>
              <p:cNvPr id="26" name="Google Shape;1520;p38">
                <a:extLst>
                  <a:ext uri="{FF2B5EF4-FFF2-40B4-BE49-F238E27FC236}">
                    <a16:creationId xmlns:a16="http://schemas.microsoft.com/office/drawing/2014/main" id="{12AF42A2-9721-48AA-B295-0787B002AC20}"/>
                  </a:ext>
                </a:extLst>
              </p:cNvPr>
              <p:cNvSpPr/>
              <p:nvPr/>
            </p:nvSpPr>
            <p:spPr>
              <a:xfrm>
                <a:off x="8356813" y="1074288"/>
                <a:ext cx="351900" cy="351900"/>
              </a:xfrm>
              <a:prstGeom prst="ellipse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521;p38">
                <a:extLst>
                  <a:ext uri="{FF2B5EF4-FFF2-40B4-BE49-F238E27FC236}">
                    <a16:creationId xmlns:a16="http://schemas.microsoft.com/office/drawing/2014/main" id="{E3B274B4-766F-47D7-B8A6-7968E15072DC}"/>
                  </a:ext>
                </a:extLst>
              </p:cNvPr>
              <p:cNvSpPr/>
              <p:nvPr/>
            </p:nvSpPr>
            <p:spPr>
              <a:xfrm>
                <a:off x="8406497" y="1123972"/>
                <a:ext cx="252600" cy="252600"/>
              </a:xfrm>
              <a:prstGeom prst="ellipse">
                <a:avLst/>
              </a:pr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5" name="Google Shape;1522;p38">
              <a:extLst>
                <a:ext uri="{FF2B5EF4-FFF2-40B4-BE49-F238E27FC236}">
                  <a16:creationId xmlns:a16="http://schemas.microsoft.com/office/drawing/2014/main" id="{B51B8F0A-FD2A-43ED-8EC3-0C2B916EDD53}"/>
                </a:ext>
              </a:extLst>
            </p:cNvPr>
            <p:cNvSpPr/>
            <p:nvPr/>
          </p:nvSpPr>
          <p:spPr>
            <a:xfrm>
              <a:off x="7095150" y="4164050"/>
              <a:ext cx="147900" cy="147900"/>
            </a:xfrm>
            <a:prstGeom prst="ellipse">
              <a:avLst/>
            </a:pr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339887" y="140573"/>
            <a:ext cx="5297713" cy="5633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040"/>
              </a:lnSpc>
              <a:spcBef>
                <a:spcPct val="0"/>
              </a:spcBef>
            </a:pPr>
            <a:r>
              <a:rPr lang="zh-TW" altLang="en-US" sz="28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lacial Indifference"/>
                <a:sym typeface="Glacial Indifference"/>
              </a:rPr>
              <a:t>智慧工程科技國際博士學位學程</a:t>
            </a:r>
            <a:endParaRPr lang="en-US" sz="2800" b="1" dirty="0">
              <a:latin typeface="微軟正黑體" panose="020B0604030504040204" pitchFamily="34" charset="-120"/>
              <a:ea typeface="微軟正黑體" panose="020B0604030504040204" pitchFamily="34" charset="-120"/>
              <a:cs typeface="Cormorant Garamond Bold Italics"/>
              <a:sym typeface="Cormorant Garamond Bold Italics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B11350D1-2DCA-4922-8F53-F3D7A8A62E6A}"/>
              </a:ext>
            </a:extLst>
          </p:cNvPr>
          <p:cNvSpPr txBox="1"/>
          <p:nvPr/>
        </p:nvSpPr>
        <p:spPr>
          <a:xfrm>
            <a:off x="377987" y="514350"/>
            <a:ext cx="8423113" cy="5338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040"/>
              </a:lnSpc>
              <a:spcBef>
                <a:spcPct val="0"/>
              </a:spcBef>
            </a:pPr>
            <a:r>
              <a:rPr lang="en-US" altLang="zh-TW" sz="18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International</a:t>
            </a:r>
            <a:r>
              <a:rPr lang="en-US" altLang="zh-TW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18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Doctoral Program in Intelligent Engineering and Technology</a:t>
            </a:r>
            <a:endParaRPr lang="en-US" sz="18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Cormorant Garamond Bold Italics"/>
            </a:endParaRPr>
          </a:p>
        </p:txBody>
      </p:sp>
      <p:graphicFrame>
        <p:nvGraphicFramePr>
          <p:cNvPr id="44" name="資料庫圖表 43">
            <a:extLst>
              <a:ext uri="{FF2B5EF4-FFF2-40B4-BE49-F238E27FC236}">
                <a16:creationId xmlns:a16="http://schemas.microsoft.com/office/drawing/2014/main" id="{FE2EA0C0-6EFD-4D46-B670-1317A15DB8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00423164"/>
              </p:ext>
            </p:extLst>
          </p:nvPr>
        </p:nvGraphicFramePr>
        <p:xfrm>
          <a:off x="162467" y="1048214"/>
          <a:ext cx="6433975" cy="4284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" name="資料庫圖表 2">
            <a:extLst>
              <a:ext uri="{FF2B5EF4-FFF2-40B4-BE49-F238E27FC236}">
                <a16:creationId xmlns:a16="http://schemas.microsoft.com/office/drawing/2014/main" id="{94602F72-F6F2-415A-8E69-A67D6A41C754}"/>
              </a:ext>
            </a:extLst>
          </p:cNvPr>
          <p:cNvGraphicFramePr/>
          <p:nvPr/>
        </p:nvGraphicFramePr>
        <p:xfrm>
          <a:off x="5253337" y="1672761"/>
          <a:ext cx="4040871" cy="3307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38623419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6">
            <a:extLst>
              <a:ext uri="{FF2B5EF4-FFF2-40B4-BE49-F238E27FC236}">
                <a16:creationId xmlns:a16="http://schemas.microsoft.com/office/drawing/2014/main" id="{315310F6-2A78-4FEE-8D5C-E4D7336113CD}"/>
              </a:ext>
            </a:extLst>
          </p:cNvPr>
          <p:cNvSpPr txBox="1"/>
          <p:nvPr/>
        </p:nvSpPr>
        <p:spPr>
          <a:xfrm>
            <a:off x="339887" y="140573"/>
            <a:ext cx="5297713" cy="5633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040"/>
              </a:lnSpc>
              <a:spcBef>
                <a:spcPct val="0"/>
              </a:spcBef>
            </a:pPr>
            <a:r>
              <a:rPr lang="zh-TW" altLang="en-US" sz="28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lacial Indifference"/>
                <a:sym typeface="Glacial Indifference"/>
              </a:rPr>
              <a:t>智慧工程科技國際博士學位學程</a:t>
            </a:r>
            <a:endParaRPr lang="en-US" sz="2800" b="1" dirty="0">
              <a:latin typeface="微軟正黑體" panose="020B0604030504040204" pitchFamily="34" charset="-120"/>
              <a:ea typeface="微軟正黑體" panose="020B0604030504040204" pitchFamily="34" charset="-120"/>
              <a:cs typeface="Cormorant Garamond Bold Italics"/>
              <a:sym typeface="Cormorant Garamond Bold Italics"/>
            </a:endParaRPr>
          </a:p>
        </p:txBody>
      </p:sp>
      <p:sp>
        <p:nvSpPr>
          <p:cNvPr id="21" name="TextBox 6">
            <a:extLst>
              <a:ext uri="{FF2B5EF4-FFF2-40B4-BE49-F238E27FC236}">
                <a16:creationId xmlns:a16="http://schemas.microsoft.com/office/drawing/2014/main" id="{B37DECEB-25B4-46FC-B48A-4C0B9DCA6463}"/>
              </a:ext>
            </a:extLst>
          </p:cNvPr>
          <p:cNvSpPr txBox="1"/>
          <p:nvPr/>
        </p:nvSpPr>
        <p:spPr>
          <a:xfrm>
            <a:off x="377987" y="514350"/>
            <a:ext cx="8423113" cy="5338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040"/>
              </a:lnSpc>
              <a:spcBef>
                <a:spcPct val="0"/>
              </a:spcBef>
            </a:pPr>
            <a:r>
              <a:rPr lang="en-US" altLang="zh-TW" sz="18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International</a:t>
            </a:r>
            <a:r>
              <a:rPr lang="en-US" altLang="zh-TW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18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Doctoral Program in Intelligent Engineering and Technology</a:t>
            </a:r>
            <a:endParaRPr lang="en-US" sz="18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Cormorant Garamond Bold Italics"/>
            </a:endParaRPr>
          </a:p>
        </p:txBody>
      </p:sp>
      <p:graphicFrame>
        <p:nvGraphicFramePr>
          <p:cNvPr id="15" name="資料庫圖表 14">
            <a:extLst>
              <a:ext uri="{FF2B5EF4-FFF2-40B4-BE49-F238E27FC236}">
                <a16:creationId xmlns:a16="http://schemas.microsoft.com/office/drawing/2014/main" id="{642B7981-A3D3-47D6-9BF6-0E19BDA9590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31331281"/>
              </p:ext>
            </p:extLst>
          </p:nvPr>
        </p:nvGraphicFramePr>
        <p:xfrm>
          <a:off x="302623" y="1323675"/>
          <a:ext cx="7886700" cy="3733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矩形 6">
            <a:extLst>
              <a:ext uri="{FF2B5EF4-FFF2-40B4-BE49-F238E27FC236}">
                <a16:creationId xmlns:a16="http://schemas.microsoft.com/office/drawing/2014/main" id="{96C699F9-CBF3-41A5-A30E-01C33D7AC437}"/>
              </a:ext>
            </a:extLst>
          </p:cNvPr>
          <p:cNvSpPr/>
          <p:nvPr/>
        </p:nvSpPr>
        <p:spPr>
          <a:xfrm rot="151686">
            <a:off x="1413342" y="3080934"/>
            <a:ext cx="771666" cy="1803861"/>
          </a:xfrm>
          <a:prstGeom prst="rect">
            <a:avLst/>
          </a:prstGeom>
          <a:noFill/>
        </p:spPr>
        <p:txBody>
          <a:bodyPr spcFirstLastPara="1" wrap="none" lIns="45720" tIns="22860" rIns="45720" bIns="22860" numCol="1">
            <a:prstTxWarp prst="textArchUp">
              <a:avLst/>
            </a:prstTxWarp>
            <a:spAutoFit/>
          </a:bodyPr>
          <a:lstStyle/>
          <a:p>
            <a:pPr algn="ctr"/>
            <a:r>
              <a:rPr lang="zh-TW" altLang="en-US" sz="1700" b="1" spc="25" dirty="0">
                <a:ln w="9525" cmpd="sng">
                  <a:noFill/>
                  <a:prstDash val="solid"/>
                </a:ln>
                <a:solidFill>
                  <a:srgbClr val="2D3880"/>
                </a:solidFill>
              </a:rPr>
              <a:t>必修課程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30F21507-2146-40DE-9AB9-30894755432F}"/>
              </a:ext>
            </a:extLst>
          </p:cNvPr>
          <p:cNvSpPr/>
          <p:nvPr/>
        </p:nvSpPr>
        <p:spPr>
          <a:xfrm rot="21421604">
            <a:off x="1208870" y="2782827"/>
            <a:ext cx="1320904" cy="1939133"/>
          </a:xfrm>
          <a:prstGeom prst="rect">
            <a:avLst/>
          </a:prstGeom>
          <a:noFill/>
        </p:spPr>
        <p:txBody>
          <a:bodyPr spcFirstLastPara="1" wrap="none" lIns="45720" tIns="22860" rIns="45720" bIns="22860" numCol="1">
            <a:prstTxWarp prst="textArchUp">
              <a:avLst/>
            </a:prstTxWarp>
            <a:spAutoFit/>
          </a:bodyPr>
          <a:lstStyle/>
          <a:p>
            <a:pPr algn="ctr"/>
            <a:r>
              <a:rPr lang="zh-TW" altLang="en-US" sz="1800" b="1" spc="25" dirty="0">
                <a:ln w="9525" cmpd="sng">
                  <a:noFill/>
                  <a:prstDash val="solid"/>
                </a:ln>
                <a:solidFill>
                  <a:srgbClr val="2D3880"/>
                </a:solidFill>
                <a:effectLst/>
              </a:rPr>
              <a:t>共同選修</a:t>
            </a:r>
            <a:r>
              <a:rPr lang="en-US" altLang="zh-TW" sz="1800" b="1" dirty="0">
                <a:solidFill>
                  <a:srgbClr val="CC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</a:t>
            </a:r>
            <a:r>
              <a:rPr lang="zh-TW" altLang="zh-TW" sz="1800" b="1" dirty="0">
                <a:solidFill>
                  <a:srgbClr val="CC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學分</a:t>
            </a:r>
            <a:endParaRPr lang="zh-TW" altLang="en-US" sz="1800" b="1" spc="25" dirty="0">
              <a:ln w="9525" cmpd="sng">
                <a:solidFill>
                  <a:schemeClr val="bg1"/>
                </a:solidFill>
                <a:prstDash val="solid"/>
              </a:ln>
              <a:solidFill>
                <a:srgbClr val="CC33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8FFB165B-A75E-4638-AD8C-EF201982A9A9}"/>
              </a:ext>
            </a:extLst>
          </p:cNvPr>
          <p:cNvSpPr/>
          <p:nvPr/>
        </p:nvSpPr>
        <p:spPr>
          <a:xfrm>
            <a:off x="959239" y="2430196"/>
            <a:ext cx="1764504" cy="163083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45720" tIns="22860" rIns="45720" bIns="22860" numCol="1">
            <a:prstTxWarp prst="textArchUp">
              <a:avLst/>
            </a:prstTxWarp>
            <a:spAutoFit/>
          </a:bodyPr>
          <a:lstStyle/>
          <a:p>
            <a:pPr algn="ctr"/>
            <a:r>
              <a:rPr lang="zh-TW" altLang="en-US" sz="1800" b="1" spc="25" dirty="0">
                <a:ln w="9525" cmpd="sng">
                  <a:noFill/>
                  <a:prstDash val="solid"/>
                </a:ln>
                <a:solidFill>
                  <a:srgbClr val="2D3880"/>
                </a:solidFill>
                <a:effectLst/>
              </a:rPr>
              <a:t>選修課程</a:t>
            </a:r>
            <a:r>
              <a:rPr lang="en-US" altLang="zh-TW" sz="1800" b="1" dirty="0">
                <a:solidFill>
                  <a:srgbClr val="CC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22</a:t>
            </a:r>
            <a:r>
              <a:rPr lang="zh-TW" altLang="zh-TW" sz="1800" b="1" dirty="0">
                <a:solidFill>
                  <a:srgbClr val="CC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學分</a:t>
            </a:r>
            <a:r>
              <a:rPr lang="en-US" altLang="zh-TW" sz="18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8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含共同選修</a:t>
            </a:r>
            <a:r>
              <a:rPr lang="en-US" altLang="zh-TW" sz="18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1800" b="1" spc="25" dirty="0">
              <a:ln w="9525" cmpd="sng">
                <a:noFill/>
                <a:prstDash val="solid"/>
              </a:ln>
              <a:solidFill>
                <a:srgbClr val="2D388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D540A5F4-1A29-4409-8F01-8396F2EE7078}"/>
              </a:ext>
            </a:extLst>
          </p:cNvPr>
          <p:cNvSpPr txBox="1"/>
          <p:nvPr/>
        </p:nvSpPr>
        <p:spPr>
          <a:xfrm>
            <a:off x="1543804" y="3097463"/>
            <a:ext cx="5966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600" b="1" dirty="0">
                <a:solidFill>
                  <a:srgbClr val="CC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</a:t>
            </a:r>
          </a:p>
          <a:p>
            <a:pPr algn="ctr"/>
            <a:r>
              <a:rPr lang="zh-TW" altLang="en-US" sz="1600" b="1" dirty="0">
                <a:solidFill>
                  <a:srgbClr val="CC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學分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C2FD77CA-9474-4195-BAEC-359E1AA06B00}"/>
              </a:ext>
            </a:extLst>
          </p:cNvPr>
          <p:cNvSpPr/>
          <p:nvPr/>
        </p:nvSpPr>
        <p:spPr>
          <a:xfrm>
            <a:off x="578240" y="2056726"/>
            <a:ext cx="2513665" cy="2781300"/>
          </a:xfrm>
          <a:prstGeom prst="rect">
            <a:avLst/>
          </a:prstGeom>
          <a:noFill/>
        </p:spPr>
        <p:txBody>
          <a:bodyPr spcFirstLastPara="1" wrap="none" lIns="45720" tIns="22860" rIns="45720" bIns="22860" numCol="1">
            <a:prstTxWarp prst="textArchUp">
              <a:avLst/>
            </a:prstTxWarp>
            <a:spAutoFit/>
          </a:bodyPr>
          <a:lstStyle/>
          <a:p>
            <a:pPr algn="ctr"/>
            <a:r>
              <a:rPr lang="zh-TW" altLang="en-US" sz="18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最低畢業學分為</a:t>
            </a:r>
            <a:r>
              <a:rPr lang="en-US" altLang="zh-TW" sz="1800" b="1" dirty="0">
                <a:solidFill>
                  <a:srgbClr val="CC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34</a:t>
            </a:r>
            <a:r>
              <a:rPr lang="zh-TW" altLang="en-US" sz="1800" b="1" dirty="0">
                <a:solidFill>
                  <a:srgbClr val="CC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學分</a:t>
            </a:r>
            <a:r>
              <a:rPr lang="en-US" altLang="zh-TW" sz="18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8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含博士論文</a:t>
            </a:r>
            <a:r>
              <a:rPr lang="en-US" altLang="zh-TW" sz="18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1800" b="1" spc="25" dirty="0">
              <a:ln w="9525" cmpd="sng">
                <a:noFill/>
                <a:prstDash val="solid"/>
              </a:ln>
              <a:solidFill>
                <a:srgbClr val="2D388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3" name="矩形: 圓角 12">
            <a:extLst>
              <a:ext uri="{FF2B5EF4-FFF2-40B4-BE49-F238E27FC236}">
                <a16:creationId xmlns:a16="http://schemas.microsoft.com/office/drawing/2014/main" id="{C9EB809A-5029-404A-AFDA-924DF919E218}"/>
              </a:ext>
            </a:extLst>
          </p:cNvPr>
          <p:cNvSpPr/>
          <p:nvPr/>
        </p:nvSpPr>
        <p:spPr>
          <a:xfrm>
            <a:off x="903048" y="1189554"/>
            <a:ext cx="1828800" cy="39159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45720" tIns="22860" rIns="45720" bIns="22860">
            <a:spAutoFit/>
          </a:bodyPr>
          <a:lstStyle/>
          <a:p>
            <a:pPr algn="ctr"/>
            <a:r>
              <a:rPr lang="zh-TW" altLang="en-US" sz="2000" b="1" dirty="0">
                <a:ln w="0">
                  <a:noFill/>
                </a:ln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課程架構</a:t>
            </a:r>
            <a:endParaRPr lang="en-US" altLang="zh-TW" sz="2000" b="1" dirty="0">
              <a:ln w="0">
                <a:noFill/>
              </a:ln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14" name="資料庫圖表 13">
            <a:extLst>
              <a:ext uri="{FF2B5EF4-FFF2-40B4-BE49-F238E27FC236}">
                <a16:creationId xmlns:a16="http://schemas.microsoft.com/office/drawing/2014/main" id="{7C3DCF43-B563-4630-9D5F-F6BB830C84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44831473"/>
              </p:ext>
            </p:extLst>
          </p:nvPr>
        </p:nvGraphicFramePr>
        <p:xfrm>
          <a:off x="4877378" y="1405003"/>
          <a:ext cx="3840517" cy="3667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2" name="文字方塊 1">
            <a:extLst>
              <a:ext uri="{FF2B5EF4-FFF2-40B4-BE49-F238E27FC236}">
                <a16:creationId xmlns:a16="http://schemas.microsoft.com/office/drawing/2014/main" id="{4FF78232-8537-4072-AE46-1D86E53A0679}"/>
              </a:ext>
            </a:extLst>
          </p:cNvPr>
          <p:cNvSpPr txBox="1"/>
          <p:nvPr/>
        </p:nvSpPr>
        <p:spPr>
          <a:xfrm>
            <a:off x="5633936" y="1189554"/>
            <a:ext cx="1828800" cy="442674"/>
          </a:xfrm>
          <a:prstGeom prst="roundRect">
            <a:avLst/>
          </a:prstGeom>
          <a:solidFill>
            <a:srgbClr val="C0BEFF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TW" altLang="en-US" sz="20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系所配合事項</a:t>
            </a:r>
            <a:endParaRPr lang="zh-TW" altLang="en-US" sz="2000" dirty="0">
              <a:solidFill>
                <a:srgbClr val="2D3880"/>
              </a:solidFill>
            </a:endParaRP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0EBB46CE-49F1-4FBF-B4DB-DE7A786C5333}"/>
              </a:ext>
            </a:extLst>
          </p:cNvPr>
          <p:cNvSpPr txBox="1"/>
          <p:nvPr/>
        </p:nvSpPr>
        <p:spPr>
          <a:xfrm>
            <a:off x="5008925" y="1818587"/>
            <a:ext cx="60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課程規劃</a:t>
            </a:r>
            <a:endParaRPr lang="zh-TW" altLang="en-US" sz="1600" dirty="0">
              <a:solidFill>
                <a:srgbClr val="2D3880"/>
              </a:solidFill>
            </a:endParaRPr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BF773C2E-3160-448C-8E99-E0620495C7A9}"/>
              </a:ext>
            </a:extLst>
          </p:cNvPr>
          <p:cNvSpPr txBox="1"/>
          <p:nvPr/>
        </p:nvSpPr>
        <p:spPr>
          <a:xfrm>
            <a:off x="5323714" y="2567887"/>
            <a:ext cx="60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師資安排</a:t>
            </a:r>
            <a:endParaRPr lang="zh-TW" altLang="en-US" sz="1600" dirty="0">
              <a:solidFill>
                <a:srgbClr val="2D3880"/>
              </a:solidFill>
            </a:endParaRPr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0866ABFC-BB77-4AFB-B180-46FA93FDFA2F}"/>
              </a:ext>
            </a:extLst>
          </p:cNvPr>
          <p:cNvSpPr txBox="1"/>
          <p:nvPr/>
        </p:nvSpPr>
        <p:spPr>
          <a:xfrm>
            <a:off x="5326140" y="3384683"/>
            <a:ext cx="60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設備資源</a:t>
            </a:r>
            <a:endParaRPr lang="zh-TW" altLang="en-US" sz="1600" dirty="0">
              <a:solidFill>
                <a:srgbClr val="2D3880"/>
              </a:solidFill>
            </a:endParaRPr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DEB72713-2120-4BB2-84DD-873F4678D57D}"/>
              </a:ext>
            </a:extLst>
          </p:cNvPr>
          <p:cNvSpPr txBox="1"/>
          <p:nvPr/>
        </p:nvSpPr>
        <p:spPr>
          <a:xfrm>
            <a:off x="5002575" y="4178361"/>
            <a:ext cx="60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TW" altLang="en-US" sz="16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國際招生</a:t>
            </a:r>
            <a:endParaRPr lang="zh-TW" altLang="en-US" sz="1600" dirty="0">
              <a:solidFill>
                <a:srgbClr val="2D38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85231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6" name="Google Shape;1486;p38"/>
          <p:cNvGrpSpPr/>
          <p:nvPr/>
        </p:nvGrpSpPr>
        <p:grpSpPr>
          <a:xfrm>
            <a:off x="-374387" y="3354325"/>
            <a:ext cx="3922590" cy="2969900"/>
            <a:chOff x="-374387" y="3354325"/>
            <a:chExt cx="3922590" cy="2969900"/>
          </a:xfrm>
        </p:grpSpPr>
        <p:pic>
          <p:nvPicPr>
            <p:cNvPr id="1487" name="Google Shape;1487;p38"/>
            <p:cNvPicPr preferRelativeResize="0"/>
            <p:nvPr/>
          </p:nvPicPr>
          <p:blipFill rotWithShape="1">
            <a:blip r:embed="rId3">
              <a:alphaModFix/>
            </a:blip>
            <a:srcRect l="16960" t="24718" r="7121" b="26177"/>
            <a:stretch/>
          </p:blipFill>
          <p:spPr>
            <a:xfrm>
              <a:off x="-374387" y="3354325"/>
              <a:ext cx="3891276" cy="296990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488" name="Google Shape;1488;p38"/>
            <p:cNvGrpSpPr/>
            <p:nvPr/>
          </p:nvGrpSpPr>
          <p:grpSpPr>
            <a:xfrm>
              <a:off x="1853583" y="4445557"/>
              <a:ext cx="1694620" cy="1360169"/>
              <a:chOff x="7945225" y="4302000"/>
              <a:chExt cx="904666" cy="726121"/>
            </a:xfrm>
          </p:grpSpPr>
          <p:sp>
            <p:nvSpPr>
              <p:cNvPr id="1489" name="Google Shape;1489;p38"/>
              <p:cNvSpPr/>
              <p:nvPr/>
            </p:nvSpPr>
            <p:spPr>
              <a:xfrm>
                <a:off x="8176775" y="4445200"/>
                <a:ext cx="673116" cy="582921"/>
              </a:xfrm>
              <a:custGeom>
                <a:avLst/>
                <a:gdLst/>
                <a:ahLst/>
                <a:cxnLst/>
                <a:rect l="l" t="t" r="r" b="b"/>
                <a:pathLst>
                  <a:path w="51285" h="44413" extrusionOk="0">
                    <a:moveTo>
                      <a:pt x="12814" y="0"/>
                    </a:moveTo>
                    <a:lnTo>
                      <a:pt x="0" y="22199"/>
                    </a:lnTo>
                    <a:lnTo>
                      <a:pt x="12814" y="44413"/>
                    </a:lnTo>
                    <a:lnTo>
                      <a:pt x="38471" y="44413"/>
                    </a:lnTo>
                    <a:lnTo>
                      <a:pt x="51285" y="22199"/>
                    </a:lnTo>
                    <a:lnTo>
                      <a:pt x="3847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22000">
                    <a:schemeClr val="lt1"/>
                  </a:gs>
                  <a:gs pos="45000">
                    <a:srgbClr val="FFFFFF">
                      <a:alpha val="0"/>
                    </a:srgbClr>
                  </a:gs>
                  <a:gs pos="100000">
                    <a:srgbClr val="0C0A9E">
                      <a:alpha val="50196"/>
                    </a:srgbClr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0" name="Google Shape;1490;p38"/>
              <p:cNvSpPr/>
              <p:nvPr/>
            </p:nvSpPr>
            <p:spPr>
              <a:xfrm>
                <a:off x="8164350" y="4302000"/>
                <a:ext cx="480925" cy="416483"/>
              </a:xfrm>
              <a:custGeom>
                <a:avLst/>
                <a:gdLst/>
                <a:ahLst/>
                <a:cxnLst/>
                <a:rect l="l" t="t" r="r" b="b"/>
                <a:pathLst>
                  <a:path w="51285" h="44413" extrusionOk="0">
                    <a:moveTo>
                      <a:pt x="12814" y="0"/>
                    </a:moveTo>
                    <a:lnTo>
                      <a:pt x="0" y="22199"/>
                    </a:lnTo>
                    <a:lnTo>
                      <a:pt x="12814" y="44413"/>
                    </a:lnTo>
                    <a:lnTo>
                      <a:pt x="38471" y="44413"/>
                    </a:lnTo>
                    <a:lnTo>
                      <a:pt x="51285" y="22199"/>
                    </a:lnTo>
                    <a:lnTo>
                      <a:pt x="3847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22000">
                    <a:schemeClr val="lt1"/>
                  </a:gs>
                  <a:gs pos="45000">
                    <a:srgbClr val="FFFFFF">
                      <a:alpha val="0"/>
                    </a:srgbClr>
                  </a:gs>
                  <a:gs pos="100000">
                    <a:srgbClr val="0C0A9E">
                      <a:alpha val="50196"/>
                    </a:srgbClr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1" name="Google Shape;1491;p38"/>
              <p:cNvSpPr/>
              <p:nvPr/>
            </p:nvSpPr>
            <p:spPr>
              <a:xfrm>
                <a:off x="7945225" y="4445200"/>
                <a:ext cx="480925" cy="416483"/>
              </a:xfrm>
              <a:custGeom>
                <a:avLst/>
                <a:gdLst/>
                <a:ahLst/>
                <a:cxnLst/>
                <a:rect l="l" t="t" r="r" b="b"/>
                <a:pathLst>
                  <a:path w="51285" h="44413" extrusionOk="0">
                    <a:moveTo>
                      <a:pt x="12814" y="0"/>
                    </a:moveTo>
                    <a:lnTo>
                      <a:pt x="0" y="22199"/>
                    </a:lnTo>
                    <a:lnTo>
                      <a:pt x="12814" y="44413"/>
                    </a:lnTo>
                    <a:lnTo>
                      <a:pt x="38471" y="44413"/>
                    </a:lnTo>
                    <a:lnTo>
                      <a:pt x="51285" y="22199"/>
                    </a:lnTo>
                    <a:lnTo>
                      <a:pt x="3847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22000">
                    <a:schemeClr val="lt1"/>
                  </a:gs>
                  <a:gs pos="45000">
                    <a:srgbClr val="FFFFFF">
                      <a:alpha val="0"/>
                    </a:srgbClr>
                  </a:gs>
                  <a:gs pos="100000">
                    <a:srgbClr val="0C0A9E">
                      <a:alpha val="50196"/>
                    </a:srgbClr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492" name="Google Shape;1492;p38"/>
          <p:cNvSpPr txBox="1">
            <a:spLocks noGrp="1"/>
          </p:cNvSpPr>
          <p:nvPr>
            <p:ph type="title"/>
          </p:nvPr>
        </p:nvSpPr>
        <p:spPr>
          <a:xfrm>
            <a:off x="720000" y="2079325"/>
            <a:ext cx="55980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zh-TW" altLang="en-US" sz="54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lacial Indifference"/>
                <a:sym typeface="Glacial Indifference"/>
              </a:rPr>
              <a:t>行政雙語化</a:t>
            </a:r>
            <a:endParaRPr sz="54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493" name="Google Shape;1493;p38"/>
          <p:cNvGrpSpPr/>
          <p:nvPr/>
        </p:nvGrpSpPr>
        <p:grpSpPr>
          <a:xfrm>
            <a:off x="6487513" y="-1301175"/>
            <a:ext cx="4268216" cy="6666030"/>
            <a:chOff x="6128138" y="-1301175"/>
            <a:chExt cx="4268216" cy="6666030"/>
          </a:xfrm>
        </p:grpSpPr>
        <p:sp>
          <p:nvSpPr>
            <p:cNvPr id="1494" name="Google Shape;1494;p38"/>
            <p:cNvSpPr/>
            <p:nvPr/>
          </p:nvSpPr>
          <p:spPr>
            <a:xfrm>
              <a:off x="6368175" y="103161"/>
              <a:ext cx="4006263" cy="4749291"/>
            </a:xfrm>
            <a:custGeom>
              <a:avLst/>
              <a:gdLst/>
              <a:ahLst/>
              <a:cxnLst/>
              <a:rect l="l" t="t" r="r" b="b"/>
              <a:pathLst>
                <a:path w="97678" h="115794" extrusionOk="0">
                  <a:moveTo>
                    <a:pt x="97449" y="0"/>
                  </a:moveTo>
                  <a:lnTo>
                    <a:pt x="76805" y="20645"/>
                  </a:lnTo>
                  <a:lnTo>
                    <a:pt x="76744" y="20691"/>
                  </a:lnTo>
                  <a:lnTo>
                    <a:pt x="76744" y="35927"/>
                  </a:lnTo>
                  <a:lnTo>
                    <a:pt x="63107" y="49563"/>
                  </a:lnTo>
                  <a:lnTo>
                    <a:pt x="63077" y="49608"/>
                  </a:lnTo>
                  <a:lnTo>
                    <a:pt x="63077" y="56571"/>
                  </a:lnTo>
                  <a:lnTo>
                    <a:pt x="61005" y="58659"/>
                  </a:lnTo>
                  <a:lnTo>
                    <a:pt x="61005" y="62407"/>
                  </a:lnTo>
                  <a:lnTo>
                    <a:pt x="52473" y="70939"/>
                  </a:lnTo>
                  <a:lnTo>
                    <a:pt x="52412" y="70969"/>
                  </a:lnTo>
                  <a:lnTo>
                    <a:pt x="52412" y="78541"/>
                  </a:lnTo>
                  <a:lnTo>
                    <a:pt x="46912" y="84057"/>
                  </a:lnTo>
                  <a:lnTo>
                    <a:pt x="46912" y="89633"/>
                  </a:lnTo>
                  <a:lnTo>
                    <a:pt x="33123" y="103406"/>
                  </a:lnTo>
                  <a:lnTo>
                    <a:pt x="12174" y="103406"/>
                  </a:lnTo>
                  <a:lnTo>
                    <a:pt x="0" y="115565"/>
                  </a:lnTo>
                  <a:lnTo>
                    <a:pt x="229" y="115793"/>
                  </a:lnTo>
                  <a:lnTo>
                    <a:pt x="12280" y="103711"/>
                  </a:lnTo>
                  <a:lnTo>
                    <a:pt x="33245" y="103711"/>
                  </a:lnTo>
                  <a:lnTo>
                    <a:pt x="47155" y="89801"/>
                  </a:lnTo>
                  <a:lnTo>
                    <a:pt x="47216" y="89770"/>
                  </a:lnTo>
                  <a:lnTo>
                    <a:pt x="47216" y="84179"/>
                  </a:lnTo>
                  <a:lnTo>
                    <a:pt x="52732" y="78663"/>
                  </a:lnTo>
                  <a:lnTo>
                    <a:pt x="52732" y="71106"/>
                  </a:lnTo>
                  <a:lnTo>
                    <a:pt x="61264" y="62574"/>
                  </a:lnTo>
                  <a:lnTo>
                    <a:pt x="61310" y="62513"/>
                  </a:lnTo>
                  <a:lnTo>
                    <a:pt x="61310" y="58780"/>
                  </a:lnTo>
                  <a:lnTo>
                    <a:pt x="63382" y="56708"/>
                  </a:lnTo>
                  <a:lnTo>
                    <a:pt x="63382" y="49730"/>
                  </a:lnTo>
                  <a:lnTo>
                    <a:pt x="77018" y="36109"/>
                  </a:lnTo>
                  <a:lnTo>
                    <a:pt x="77048" y="36064"/>
                  </a:lnTo>
                  <a:lnTo>
                    <a:pt x="77048" y="20828"/>
                  </a:lnTo>
                  <a:lnTo>
                    <a:pt x="97678" y="198"/>
                  </a:lnTo>
                  <a:lnTo>
                    <a:pt x="97449" y="0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38"/>
            <p:cNvSpPr/>
            <p:nvPr/>
          </p:nvSpPr>
          <p:spPr>
            <a:xfrm>
              <a:off x="6711143" y="81300"/>
              <a:ext cx="2925190" cy="3057668"/>
            </a:xfrm>
            <a:custGeom>
              <a:avLst/>
              <a:gdLst/>
              <a:ahLst/>
              <a:cxnLst/>
              <a:rect l="l" t="t" r="r" b="b"/>
              <a:pathLst>
                <a:path w="71320" h="74550" extrusionOk="0">
                  <a:moveTo>
                    <a:pt x="71091" y="0"/>
                  </a:moveTo>
                  <a:lnTo>
                    <a:pt x="59679" y="11397"/>
                  </a:lnTo>
                  <a:lnTo>
                    <a:pt x="54895" y="11397"/>
                  </a:lnTo>
                  <a:lnTo>
                    <a:pt x="41015" y="25307"/>
                  </a:lnTo>
                  <a:lnTo>
                    <a:pt x="40954" y="25337"/>
                  </a:lnTo>
                  <a:lnTo>
                    <a:pt x="40954" y="42325"/>
                  </a:lnTo>
                  <a:lnTo>
                    <a:pt x="31767" y="51528"/>
                  </a:lnTo>
                  <a:lnTo>
                    <a:pt x="31721" y="51574"/>
                  </a:lnTo>
                  <a:lnTo>
                    <a:pt x="31721" y="59237"/>
                  </a:lnTo>
                  <a:lnTo>
                    <a:pt x="22824" y="68135"/>
                  </a:lnTo>
                  <a:lnTo>
                    <a:pt x="6186" y="68135"/>
                  </a:lnTo>
                  <a:lnTo>
                    <a:pt x="0" y="74321"/>
                  </a:lnTo>
                  <a:lnTo>
                    <a:pt x="229" y="74549"/>
                  </a:lnTo>
                  <a:lnTo>
                    <a:pt x="6323" y="68455"/>
                  </a:lnTo>
                  <a:lnTo>
                    <a:pt x="22945" y="68455"/>
                  </a:lnTo>
                  <a:lnTo>
                    <a:pt x="31980" y="59420"/>
                  </a:lnTo>
                  <a:lnTo>
                    <a:pt x="32026" y="59374"/>
                  </a:lnTo>
                  <a:lnTo>
                    <a:pt x="32026" y="51695"/>
                  </a:lnTo>
                  <a:lnTo>
                    <a:pt x="41229" y="42508"/>
                  </a:lnTo>
                  <a:lnTo>
                    <a:pt x="41259" y="42463"/>
                  </a:lnTo>
                  <a:lnTo>
                    <a:pt x="41259" y="25475"/>
                  </a:lnTo>
                  <a:lnTo>
                    <a:pt x="55032" y="11732"/>
                  </a:lnTo>
                  <a:lnTo>
                    <a:pt x="59786" y="11732"/>
                  </a:lnTo>
                  <a:lnTo>
                    <a:pt x="71320" y="213"/>
                  </a:lnTo>
                  <a:lnTo>
                    <a:pt x="71091" y="0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38"/>
            <p:cNvSpPr/>
            <p:nvPr/>
          </p:nvSpPr>
          <p:spPr>
            <a:xfrm>
              <a:off x="7243039" y="245650"/>
              <a:ext cx="3153315" cy="5119205"/>
            </a:xfrm>
            <a:custGeom>
              <a:avLst/>
              <a:gdLst/>
              <a:ahLst/>
              <a:cxnLst/>
              <a:rect l="l" t="t" r="r" b="b"/>
              <a:pathLst>
                <a:path w="76882" h="124813" extrusionOk="0">
                  <a:moveTo>
                    <a:pt x="76668" y="0"/>
                  </a:moveTo>
                  <a:lnTo>
                    <a:pt x="63260" y="13408"/>
                  </a:lnTo>
                  <a:cubicBezTo>
                    <a:pt x="62879" y="13789"/>
                    <a:pt x="62879" y="14398"/>
                    <a:pt x="63260" y="14779"/>
                  </a:cubicBezTo>
                  <a:lnTo>
                    <a:pt x="69857" y="21376"/>
                  </a:lnTo>
                  <a:cubicBezTo>
                    <a:pt x="70116" y="21620"/>
                    <a:pt x="70116" y="22046"/>
                    <a:pt x="69857" y="22305"/>
                  </a:cubicBezTo>
                  <a:lnTo>
                    <a:pt x="46546" y="45616"/>
                  </a:lnTo>
                  <a:cubicBezTo>
                    <a:pt x="46417" y="45738"/>
                    <a:pt x="46245" y="45799"/>
                    <a:pt x="46074" y="45799"/>
                  </a:cubicBezTo>
                  <a:cubicBezTo>
                    <a:pt x="45903" y="45799"/>
                    <a:pt x="45731" y="45738"/>
                    <a:pt x="45602" y="45616"/>
                  </a:cubicBezTo>
                  <a:lnTo>
                    <a:pt x="39020" y="39019"/>
                  </a:lnTo>
                  <a:cubicBezTo>
                    <a:pt x="38822" y="38836"/>
                    <a:pt x="38593" y="38745"/>
                    <a:pt x="38334" y="38745"/>
                  </a:cubicBezTo>
                  <a:cubicBezTo>
                    <a:pt x="38060" y="38745"/>
                    <a:pt x="37831" y="38836"/>
                    <a:pt x="37649" y="39019"/>
                  </a:cubicBezTo>
                  <a:lnTo>
                    <a:pt x="23357" y="53311"/>
                  </a:lnTo>
                  <a:cubicBezTo>
                    <a:pt x="22976" y="53691"/>
                    <a:pt x="22976" y="54301"/>
                    <a:pt x="23357" y="54682"/>
                  </a:cubicBezTo>
                  <a:lnTo>
                    <a:pt x="40833" y="72142"/>
                  </a:lnTo>
                  <a:cubicBezTo>
                    <a:pt x="40939" y="72279"/>
                    <a:pt x="41016" y="72432"/>
                    <a:pt x="41016" y="72614"/>
                  </a:cubicBezTo>
                  <a:cubicBezTo>
                    <a:pt x="41016" y="72812"/>
                    <a:pt x="40955" y="72965"/>
                    <a:pt x="40833" y="73102"/>
                  </a:cubicBezTo>
                  <a:lnTo>
                    <a:pt x="27090" y="86830"/>
                  </a:lnTo>
                  <a:cubicBezTo>
                    <a:pt x="26907" y="87028"/>
                    <a:pt x="26816" y="87256"/>
                    <a:pt x="26816" y="87515"/>
                  </a:cubicBezTo>
                  <a:lnTo>
                    <a:pt x="26816" y="96276"/>
                  </a:lnTo>
                  <a:cubicBezTo>
                    <a:pt x="26816" y="96459"/>
                    <a:pt x="26755" y="96611"/>
                    <a:pt x="26618" y="96748"/>
                  </a:cubicBezTo>
                  <a:lnTo>
                    <a:pt x="13225" y="110140"/>
                  </a:lnTo>
                  <a:cubicBezTo>
                    <a:pt x="13103" y="110270"/>
                    <a:pt x="12940" y="110335"/>
                    <a:pt x="12772" y="110335"/>
                  </a:cubicBezTo>
                  <a:cubicBezTo>
                    <a:pt x="12604" y="110335"/>
                    <a:pt x="12433" y="110270"/>
                    <a:pt x="12296" y="110140"/>
                  </a:cubicBezTo>
                  <a:lnTo>
                    <a:pt x="7618" y="105448"/>
                  </a:lnTo>
                  <a:cubicBezTo>
                    <a:pt x="7428" y="105257"/>
                    <a:pt x="7180" y="105162"/>
                    <a:pt x="6933" y="105162"/>
                  </a:cubicBezTo>
                  <a:cubicBezTo>
                    <a:pt x="6685" y="105162"/>
                    <a:pt x="6438" y="105257"/>
                    <a:pt x="6247" y="105448"/>
                  </a:cubicBezTo>
                  <a:lnTo>
                    <a:pt x="381" y="111314"/>
                  </a:lnTo>
                  <a:cubicBezTo>
                    <a:pt x="1" y="111695"/>
                    <a:pt x="1" y="112304"/>
                    <a:pt x="381" y="112685"/>
                  </a:cubicBezTo>
                  <a:lnTo>
                    <a:pt x="5059" y="117378"/>
                  </a:lnTo>
                  <a:cubicBezTo>
                    <a:pt x="5181" y="117515"/>
                    <a:pt x="5257" y="117667"/>
                    <a:pt x="5257" y="117850"/>
                  </a:cubicBezTo>
                  <a:cubicBezTo>
                    <a:pt x="5257" y="118048"/>
                    <a:pt x="5196" y="118200"/>
                    <a:pt x="5059" y="118322"/>
                  </a:cubicBezTo>
                  <a:lnTo>
                    <a:pt x="3231" y="120150"/>
                  </a:lnTo>
                  <a:cubicBezTo>
                    <a:pt x="2850" y="120531"/>
                    <a:pt x="2850" y="121141"/>
                    <a:pt x="3231" y="121522"/>
                  </a:cubicBezTo>
                  <a:lnTo>
                    <a:pt x="5059" y="123365"/>
                  </a:lnTo>
                  <a:cubicBezTo>
                    <a:pt x="5333" y="123609"/>
                    <a:pt x="5333" y="124020"/>
                    <a:pt x="5059" y="124295"/>
                  </a:cubicBezTo>
                  <a:cubicBezTo>
                    <a:pt x="4914" y="124432"/>
                    <a:pt x="4754" y="124489"/>
                    <a:pt x="4602" y="124489"/>
                  </a:cubicBezTo>
                  <a:cubicBezTo>
                    <a:pt x="4449" y="124489"/>
                    <a:pt x="4305" y="124432"/>
                    <a:pt x="4190" y="124340"/>
                  </a:cubicBezTo>
                  <a:cubicBezTo>
                    <a:pt x="3962" y="124173"/>
                    <a:pt x="3825" y="123838"/>
                    <a:pt x="4038" y="123487"/>
                  </a:cubicBezTo>
                  <a:lnTo>
                    <a:pt x="3764" y="123335"/>
                  </a:lnTo>
                  <a:lnTo>
                    <a:pt x="3764" y="123335"/>
                  </a:lnTo>
                  <a:cubicBezTo>
                    <a:pt x="3459" y="123838"/>
                    <a:pt x="3672" y="124356"/>
                    <a:pt x="3992" y="124599"/>
                  </a:cubicBezTo>
                  <a:cubicBezTo>
                    <a:pt x="4175" y="124736"/>
                    <a:pt x="4373" y="124813"/>
                    <a:pt x="4602" y="124813"/>
                  </a:cubicBezTo>
                  <a:cubicBezTo>
                    <a:pt x="4830" y="124813"/>
                    <a:pt x="5059" y="124736"/>
                    <a:pt x="5272" y="124477"/>
                  </a:cubicBezTo>
                  <a:cubicBezTo>
                    <a:pt x="5455" y="124295"/>
                    <a:pt x="5562" y="124066"/>
                    <a:pt x="5562" y="123792"/>
                  </a:cubicBezTo>
                  <a:cubicBezTo>
                    <a:pt x="5562" y="123533"/>
                    <a:pt x="5455" y="123304"/>
                    <a:pt x="5272" y="123106"/>
                  </a:cubicBezTo>
                  <a:lnTo>
                    <a:pt x="3444" y="121278"/>
                  </a:lnTo>
                  <a:cubicBezTo>
                    <a:pt x="3170" y="121034"/>
                    <a:pt x="3170" y="120623"/>
                    <a:pt x="3444" y="120349"/>
                  </a:cubicBezTo>
                  <a:lnTo>
                    <a:pt x="5272" y="118520"/>
                  </a:lnTo>
                  <a:cubicBezTo>
                    <a:pt x="5455" y="118337"/>
                    <a:pt x="5562" y="118094"/>
                    <a:pt x="5562" y="117835"/>
                  </a:cubicBezTo>
                  <a:cubicBezTo>
                    <a:pt x="5562" y="117576"/>
                    <a:pt x="5455" y="117332"/>
                    <a:pt x="5272" y="117149"/>
                  </a:cubicBezTo>
                  <a:lnTo>
                    <a:pt x="579" y="112456"/>
                  </a:lnTo>
                  <a:cubicBezTo>
                    <a:pt x="320" y="112213"/>
                    <a:pt x="320" y="111801"/>
                    <a:pt x="579" y="111527"/>
                  </a:cubicBezTo>
                  <a:lnTo>
                    <a:pt x="6445" y="105661"/>
                  </a:lnTo>
                  <a:cubicBezTo>
                    <a:pt x="6575" y="105532"/>
                    <a:pt x="6742" y="105467"/>
                    <a:pt x="6912" y="105467"/>
                  </a:cubicBezTo>
                  <a:cubicBezTo>
                    <a:pt x="7081" y="105467"/>
                    <a:pt x="7253" y="105532"/>
                    <a:pt x="7390" y="105661"/>
                  </a:cubicBezTo>
                  <a:lnTo>
                    <a:pt x="12067" y="110354"/>
                  </a:lnTo>
                  <a:cubicBezTo>
                    <a:pt x="12265" y="110537"/>
                    <a:pt x="12494" y="110643"/>
                    <a:pt x="12753" y="110643"/>
                  </a:cubicBezTo>
                  <a:cubicBezTo>
                    <a:pt x="13027" y="110643"/>
                    <a:pt x="13256" y="110537"/>
                    <a:pt x="13439" y="110354"/>
                  </a:cubicBezTo>
                  <a:lnTo>
                    <a:pt x="26831" y="96961"/>
                  </a:lnTo>
                  <a:cubicBezTo>
                    <a:pt x="27014" y="96779"/>
                    <a:pt x="27120" y="96550"/>
                    <a:pt x="27120" y="96276"/>
                  </a:cubicBezTo>
                  <a:lnTo>
                    <a:pt x="27120" y="87469"/>
                  </a:lnTo>
                  <a:cubicBezTo>
                    <a:pt x="27120" y="87287"/>
                    <a:pt x="27166" y="87134"/>
                    <a:pt x="27303" y="86997"/>
                  </a:cubicBezTo>
                  <a:lnTo>
                    <a:pt x="41031" y="73270"/>
                  </a:lnTo>
                  <a:cubicBezTo>
                    <a:pt x="41412" y="72889"/>
                    <a:pt x="41412" y="72279"/>
                    <a:pt x="41031" y="71898"/>
                  </a:cubicBezTo>
                  <a:lnTo>
                    <a:pt x="23571" y="54438"/>
                  </a:lnTo>
                  <a:cubicBezTo>
                    <a:pt x="23312" y="54194"/>
                    <a:pt x="23312" y="53768"/>
                    <a:pt x="23571" y="53509"/>
                  </a:cubicBezTo>
                  <a:lnTo>
                    <a:pt x="37862" y="39217"/>
                  </a:lnTo>
                  <a:cubicBezTo>
                    <a:pt x="37984" y="39095"/>
                    <a:pt x="38155" y="39035"/>
                    <a:pt x="38327" y="39035"/>
                  </a:cubicBezTo>
                  <a:cubicBezTo>
                    <a:pt x="38498" y="39035"/>
                    <a:pt x="38669" y="39095"/>
                    <a:pt x="38791" y="39217"/>
                  </a:cubicBezTo>
                  <a:lnTo>
                    <a:pt x="45373" y="45830"/>
                  </a:lnTo>
                  <a:cubicBezTo>
                    <a:pt x="45571" y="46013"/>
                    <a:pt x="45800" y="46119"/>
                    <a:pt x="46059" y="46119"/>
                  </a:cubicBezTo>
                  <a:cubicBezTo>
                    <a:pt x="46333" y="46119"/>
                    <a:pt x="46562" y="46013"/>
                    <a:pt x="46744" y="45830"/>
                  </a:cubicBezTo>
                  <a:lnTo>
                    <a:pt x="70055" y="22519"/>
                  </a:lnTo>
                  <a:cubicBezTo>
                    <a:pt x="70436" y="22138"/>
                    <a:pt x="70436" y="21528"/>
                    <a:pt x="70055" y="21148"/>
                  </a:cubicBezTo>
                  <a:lnTo>
                    <a:pt x="63473" y="14550"/>
                  </a:lnTo>
                  <a:cubicBezTo>
                    <a:pt x="63199" y="14307"/>
                    <a:pt x="63199" y="13895"/>
                    <a:pt x="63473" y="13621"/>
                  </a:cubicBezTo>
                  <a:lnTo>
                    <a:pt x="76881" y="213"/>
                  </a:lnTo>
                  <a:lnTo>
                    <a:pt x="76668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78000">
                  <a:schemeClr val="lt1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38"/>
            <p:cNvSpPr/>
            <p:nvPr/>
          </p:nvSpPr>
          <p:spPr>
            <a:xfrm>
              <a:off x="6875804" y="622450"/>
              <a:ext cx="1860443" cy="4595326"/>
            </a:xfrm>
            <a:custGeom>
              <a:avLst/>
              <a:gdLst/>
              <a:ahLst/>
              <a:cxnLst/>
              <a:rect l="l" t="t" r="r" b="b"/>
              <a:pathLst>
                <a:path w="23937" h="56267" extrusionOk="0">
                  <a:moveTo>
                    <a:pt x="12997" y="1"/>
                  </a:moveTo>
                  <a:lnTo>
                    <a:pt x="12784" y="214"/>
                  </a:lnTo>
                  <a:lnTo>
                    <a:pt x="23098" y="10513"/>
                  </a:lnTo>
                  <a:cubicBezTo>
                    <a:pt x="23434" y="10864"/>
                    <a:pt x="23632" y="11321"/>
                    <a:pt x="23632" y="11808"/>
                  </a:cubicBezTo>
                  <a:cubicBezTo>
                    <a:pt x="23632" y="12311"/>
                    <a:pt x="23434" y="12768"/>
                    <a:pt x="23098" y="13104"/>
                  </a:cubicBezTo>
                  <a:lnTo>
                    <a:pt x="21925" y="14261"/>
                  </a:lnTo>
                  <a:cubicBezTo>
                    <a:pt x="21575" y="14627"/>
                    <a:pt x="21110" y="14810"/>
                    <a:pt x="20642" y="14810"/>
                  </a:cubicBezTo>
                  <a:cubicBezTo>
                    <a:pt x="20173" y="14810"/>
                    <a:pt x="19701" y="14627"/>
                    <a:pt x="19335" y="14261"/>
                  </a:cubicBezTo>
                  <a:lnTo>
                    <a:pt x="16958" y="11885"/>
                  </a:lnTo>
                  <a:cubicBezTo>
                    <a:pt x="16547" y="11489"/>
                    <a:pt x="16029" y="11260"/>
                    <a:pt x="15435" y="11260"/>
                  </a:cubicBezTo>
                  <a:cubicBezTo>
                    <a:pt x="14841" y="11260"/>
                    <a:pt x="14307" y="11489"/>
                    <a:pt x="13911" y="11885"/>
                  </a:cubicBezTo>
                  <a:lnTo>
                    <a:pt x="12525" y="13271"/>
                  </a:lnTo>
                  <a:cubicBezTo>
                    <a:pt x="12129" y="13698"/>
                    <a:pt x="11900" y="14231"/>
                    <a:pt x="11900" y="14795"/>
                  </a:cubicBezTo>
                  <a:cubicBezTo>
                    <a:pt x="11900" y="15374"/>
                    <a:pt x="12129" y="15922"/>
                    <a:pt x="12525" y="16318"/>
                  </a:cubicBezTo>
                  <a:cubicBezTo>
                    <a:pt x="12860" y="16669"/>
                    <a:pt x="13058" y="17126"/>
                    <a:pt x="13058" y="17629"/>
                  </a:cubicBezTo>
                  <a:cubicBezTo>
                    <a:pt x="13058" y="18116"/>
                    <a:pt x="12860" y="18573"/>
                    <a:pt x="12525" y="18924"/>
                  </a:cubicBezTo>
                  <a:lnTo>
                    <a:pt x="11489" y="19944"/>
                  </a:lnTo>
                  <a:cubicBezTo>
                    <a:pt x="11154" y="20295"/>
                    <a:pt x="10696" y="20478"/>
                    <a:pt x="10209" y="20478"/>
                  </a:cubicBezTo>
                  <a:lnTo>
                    <a:pt x="9569" y="20478"/>
                  </a:lnTo>
                  <a:cubicBezTo>
                    <a:pt x="8990" y="20478"/>
                    <a:pt x="8457" y="20706"/>
                    <a:pt x="8045" y="21102"/>
                  </a:cubicBezTo>
                  <a:lnTo>
                    <a:pt x="3353" y="25810"/>
                  </a:lnTo>
                  <a:cubicBezTo>
                    <a:pt x="2515" y="26648"/>
                    <a:pt x="2515" y="28004"/>
                    <a:pt x="3353" y="28842"/>
                  </a:cubicBezTo>
                  <a:lnTo>
                    <a:pt x="10529" y="36018"/>
                  </a:lnTo>
                  <a:cubicBezTo>
                    <a:pt x="10864" y="36369"/>
                    <a:pt x="11062" y="36826"/>
                    <a:pt x="11062" y="37313"/>
                  </a:cubicBezTo>
                  <a:cubicBezTo>
                    <a:pt x="11062" y="37801"/>
                    <a:pt x="10864" y="38273"/>
                    <a:pt x="10529" y="38608"/>
                  </a:cubicBezTo>
                  <a:lnTo>
                    <a:pt x="8198" y="40940"/>
                  </a:lnTo>
                  <a:cubicBezTo>
                    <a:pt x="7802" y="41351"/>
                    <a:pt x="7573" y="41884"/>
                    <a:pt x="7573" y="42463"/>
                  </a:cubicBezTo>
                  <a:lnTo>
                    <a:pt x="7573" y="47720"/>
                  </a:lnTo>
                  <a:cubicBezTo>
                    <a:pt x="7573" y="48207"/>
                    <a:pt x="7390" y="48664"/>
                    <a:pt x="7040" y="49015"/>
                  </a:cubicBezTo>
                  <a:lnTo>
                    <a:pt x="1" y="56054"/>
                  </a:lnTo>
                  <a:lnTo>
                    <a:pt x="199" y="56267"/>
                  </a:lnTo>
                  <a:lnTo>
                    <a:pt x="7268" y="49274"/>
                  </a:lnTo>
                  <a:cubicBezTo>
                    <a:pt x="7664" y="48862"/>
                    <a:pt x="7893" y="48329"/>
                    <a:pt x="7893" y="47750"/>
                  </a:cubicBezTo>
                  <a:lnTo>
                    <a:pt x="7893" y="42494"/>
                  </a:lnTo>
                  <a:cubicBezTo>
                    <a:pt x="7893" y="42006"/>
                    <a:pt x="8091" y="41549"/>
                    <a:pt x="8426" y="41199"/>
                  </a:cubicBezTo>
                  <a:lnTo>
                    <a:pt x="10757" y="38883"/>
                  </a:lnTo>
                  <a:cubicBezTo>
                    <a:pt x="11154" y="38456"/>
                    <a:pt x="11382" y="37923"/>
                    <a:pt x="11382" y="37359"/>
                  </a:cubicBezTo>
                  <a:cubicBezTo>
                    <a:pt x="11382" y="36765"/>
                    <a:pt x="11154" y="36232"/>
                    <a:pt x="10757" y="35835"/>
                  </a:cubicBezTo>
                  <a:lnTo>
                    <a:pt x="3581" y="28644"/>
                  </a:lnTo>
                  <a:cubicBezTo>
                    <a:pt x="2850" y="27943"/>
                    <a:pt x="2850" y="26785"/>
                    <a:pt x="3581" y="26054"/>
                  </a:cubicBezTo>
                  <a:lnTo>
                    <a:pt x="8274" y="21346"/>
                  </a:lnTo>
                  <a:cubicBezTo>
                    <a:pt x="8624" y="21011"/>
                    <a:pt x="9081" y="20813"/>
                    <a:pt x="9569" y="20813"/>
                  </a:cubicBezTo>
                  <a:lnTo>
                    <a:pt x="10209" y="20813"/>
                  </a:lnTo>
                  <a:cubicBezTo>
                    <a:pt x="10788" y="20813"/>
                    <a:pt x="11321" y="20584"/>
                    <a:pt x="11732" y="20188"/>
                  </a:cubicBezTo>
                  <a:lnTo>
                    <a:pt x="12753" y="19167"/>
                  </a:lnTo>
                  <a:cubicBezTo>
                    <a:pt x="13149" y="18741"/>
                    <a:pt x="13378" y="18208"/>
                    <a:pt x="13378" y="17644"/>
                  </a:cubicBezTo>
                  <a:cubicBezTo>
                    <a:pt x="13378" y="17050"/>
                    <a:pt x="13149" y="16516"/>
                    <a:pt x="12753" y="16120"/>
                  </a:cubicBezTo>
                  <a:cubicBezTo>
                    <a:pt x="12418" y="15770"/>
                    <a:pt x="12220" y="15313"/>
                    <a:pt x="12220" y="14825"/>
                  </a:cubicBezTo>
                  <a:cubicBezTo>
                    <a:pt x="12220" y="14322"/>
                    <a:pt x="12418" y="13865"/>
                    <a:pt x="12753" y="13530"/>
                  </a:cubicBezTo>
                  <a:lnTo>
                    <a:pt x="14140" y="12128"/>
                  </a:lnTo>
                  <a:cubicBezTo>
                    <a:pt x="14490" y="11793"/>
                    <a:pt x="14947" y="11595"/>
                    <a:pt x="15435" y="11595"/>
                  </a:cubicBezTo>
                  <a:cubicBezTo>
                    <a:pt x="15938" y="11595"/>
                    <a:pt x="16395" y="11793"/>
                    <a:pt x="16730" y="12128"/>
                  </a:cubicBezTo>
                  <a:lnTo>
                    <a:pt x="19107" y="14520"/>
                  </a:lnTo>
                  <a:cubicBezTo>
                    <a:pt x="19526" y="14939"/>
                    <a:pt x="20074" y="15149"/>
                    <a:pt x="20623" y="15149"/>
                  </a:cubicBezTo>
                  <a:cubicBezTo>
                    <a:pt x="21171" y="15149"/>
                    <a:pt x="21720" y="14939"/>
                    <a:pt x="22139" y="14520"/>
                  </a:cubicBezTo>
                  <a:lnTo>
                    <a:pt x="23297" y="13347"/>
                  </a:lnTo>
                  <a:cubicBezTo>
                    <a:pt x="23708" y="12936"/>
                    <a:pt x="23936" y="12403"/>
                    <a:pt x="23936" y="11824"/>
                  </a:cubicBezTo>
                  <a:cubicBezTo>
                    <a:pt x="23936" y="11260"/>
                    <a:pt x="23708" y="10711"/>
                    <a:pt x="23297" y="10300"/>
                  </a:cubicBezTo>
                  <a:lnTo>
                    <a:pt x="12997" y="1"/>
                  </a:lnTo>
                  <a:close/>
                </a:path>
              </a:pathLst>
            </a:custGeom>
            <a:gradFill>
              <a:gsLst>
                <a:gs pos="0">
                  <a:srgbClr val="9900FF">
                    <a:alpha val="4666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38"/>
            <p:cNvSpPr/>
            <p:nvPr/>
          </p:nvSpPr>
          <p:spPr>
            <a:xfrm>
              <a:off x="6573850" y="621225"/>
              <a:ext cx="1860443" cy="4595326"/>
            </a:xfrm>
            <a:custGeom>
              <a:avLst/>
              <a:gdLst/>
              <a:ahLst/>
              <a:cxnLst/>
              <a:rect l="l" t="t" r="r" b="b"/>
              <a:pathLst>
                <a:path w="23937" h="56267" extrusionOk="0">
                  <a:moveTo>
                    <a:pt x="12997" y="0"/>
                  </a:moveTo>
                  <a:lnTo>
                    <a:pt x="12784" y="214"/>
                  </a:lnTo>
                  <a:lnTo>
                    <a:pt x="23098" y="10513"/>
                  </a:lnTo>
                  <a:cubicBezTo>
                    <a:pt x="23434" y="10848"/>
                    <a:pt x="23632" y="11305"/>
                    <a:pt x="23632" y="11808"/>
                  </a:cubicBezTo>
                  <a:cubicBezTo>
                    <a:pt x="23632" y="12296"/>
                    <a:pt x="23434" y="12753"/>
                    <a:pt x="23098" y="13103"/>
                  </a:cubicBezTo>
                  <a:lnTo>
                    <a:pt x="21925" y="14261"/>
                  </a:lnTo>
                  <a:cubicBezTo>
                    <a:pt x="21575" y="14627"/>
                    <a:pt x="21110" y="14810"/>
                    <a:pt x="20642" y="14810"/>
                  </a:cubicBezTo>
                  <a:cubicBezTo>
                    <a:pt x="20173" y="14810"/>
                    <a:pt x="19701" y="14627"/>
                    <a:pt x="19335" y="14261"/>
                  </a:cubicBezTo>
                  <a:lnTo>
                    <a:pt x="16958" y="11884"/>
                  </a:lnTo>
                  <a:cubicBezTo>
                    <a:pt x="16547" y="11488"/>
                    <a:pt x="16029" y="11260"/>
                    <a:pt x="15435" y="11260"/>
                  </a:cubicBezTo>
                  <a:cubicBezTo>
                    <a:pt x="14840" y="11260"/>
                    <a:pt x="14307" y="11488"/>
                    <a:pt x="13911" y="11884"/>
                  </a:cubicBezTo>
                  <a:lnTo>
                    <a:pt x="12525" y="13271"/>
                  </a:lnTo>
                  <a:cubicBezTo>
                    <a:pt x="11687" y="14109"/>
                    <a:pt x="11687" y="15465"/>
                    <a:pt x="12525" y="16303"/>
                  </a:cubicBezTo>
                  <a:cubicBezTo>
                    <a:pt x="12860" y="16638"/>
                    <a:pt x="13058" y="17095"/>
                    <a:pt x="13058" y="17598"/>
                  </a:cubicBezTo>
                  <a:cubicBezTo>
                    <a:pt x="13058" y="18085"/>
                    <a:pt x="12860" y="18543"/>
                    <a:pt x="12525" y="18893"/>
                  </a:cubicBezTo>
                  <a:lnTo>
                    <a:pt x="11489" y="19914"/>
                  </a:lnTo>
                  <a:cubicBezTo>
                    <a:pt x="11153" y="20264"/>
                    <a:pt x="10696" y="20447"/>
                    <a:pt x="10193" y="20447"/>
                  </a:cubicBezTo>
                  <a:lnTo>
                    <a:pt x="9569" y="20447"/>
                  </a:lnTo>
                  <a:cubicBezTo>
                    <a:pt x="8975" y="20447"/>
                    <a:pt x="8441" y="20676"/>
                    <a:pt x="8045" y="21087"/>
                  </a:cubicBezTo>
                  <a:lnTo>
                    <a:pt x="3337" y="25780"/>
                  </a:lnTo>
                  <a:cubicBezTo>
                    <a:pt x="2941" y="26206"/>
                    <a:pt x="2713" y="26739"/>
                    <a:pt x="2713" y="27303"/>
                  </a:cubicBezTo>
                  <a:cubicBezTo>
                    <a:pt x="2713" y="27897"/>
                    <a:pt x="2941" y="28431"/>
                    <a:pt x="3337" y="28827"/>
                  </a:cubicBezTo>
                  <a:lnTo>
                    <a:pt x="10529" y="36018"/>
                  </a:lnTo>
                  <a:cubicBezTo>
                    <a:pt x="11245" y="36719"/>
                    <a:pt x="11245" y="37877"/>
                    <a:pt x="10529" y="38608"/>
                  </a:cubicBezTo>
                  <a:lnTo>
                    <a:pt x="8198" y="40924"/>
                  </a:lnTo>
                  <a:cubicBezTo>
                    <a:pt x="7801" y="41351"/>
                    <a:pt x="7573" y="41884"/>
                    <a:pt x="7573" y="42448"/>
                  </a:cubicBezTo>
                  <a:lnTo>
                    <a:pt x="7573" y="47704"/>
                  </a:lnTo>
                  <a:cubicBezTo>
                    <a:pt x="7573" y="48207"/>
                    <a:pt x="7375" y="48664"/>
                    <a:pt x="7040" y="48999"/>
                  </a:cubicBezTo>
                  <a:lnTo>
                    <a:pt x="1" y="56053"/>
                  </a:lnTo>
                  <a:lnTo>
                    <a:pt x="199" y="56267"/>
                  </a:lnTo>
                  <a:lnTo>
                    <a:pt x="7268" y="49212"/>
                  </a:lnTo>
                  <a:cubicBezTo>
                    <a:pt x="7664" y="48801"/>
                    <a:pt x="7893" y="48268"/>
                    <a:pt x="7893" y="47689"/>
                  </a:cubicBezTo>
                  <a:lnTo>
                    <a:pt x="7893" y="42432"/>
                  </a:lnTo>
                  <a:cubicBezTo>
                    <a:pt x="7893" y="41945"/>
                    <a:pt x="8091" y="41473"/>
                    <a:pt x="8426" y="41137"/>
                  </a:cubicBezTo>
                  <a:lnTo>
                    <a:pt x="10757" y="38806"/>
                  </a:lnTo>
                  <a:cubicBezTo>
                    <a:pt x="11595" y="37984"/>
                    <a:pt x="11595" y="36628"/>
                    <a:pt x="10757" y="35790"/>
                  </a:cubicBezTo>
                  <a:lnTo>
                    <a:pt x="3581" y="28598"/>
                  </a:lnTo>
                  <a:cubicBezTo>
                    <a:pt x="3231" y="28263"/>
                    <a:pt x="3048" y="27806"/>
                    <a:pt x="3048" y="27318"/>
                  </a:cubicBezTo>
                  <a:cubicBezTo>
                    <a:pt x="3048" y="26816"/>
                    <a:pt x="3231" y="26359"/>
                    <a:pt x="3581" y="26023"/>
                  </a:cubicBezTo>
                  <a:lnTo>
                    <a:pt x="8274" y="21346"/>
                  </a:lnTo>
                  <a:cubicBezTo>
                    <a:pt x="8624" y="21011"/>
                    <a:pt x="9081" y="20813"/>
                    <a:pt x="9569" y="20813"/>
                  </a:cubicBezTo>
                  <a:lnTo>
                    <a:pt x="10209" y="20813"/>
                  </a:lnTo>
                  <a:cubicBezTo>
                    <a:pt x="10788" y="20813"/>
                    <a:pt x="11321" y="20584"/>
                    <a:pt x="11732" y="20188"/>
                  </a:cubicBezTo>
                  <a:lnTo>
                    <a:pt x="12753" y="19152"/>
                  </a:lnTo>
                  <a:cubicBezTo>
                    <a:pt x="13149" y="18741"/>
                    <a:pt x="13378" y="18207"/>
                    <a:pt x="13378" y="17628"/>
                  </a:cubicBezTo>
                  <a:cubicBezTo>
                    <a:pt x="13378" y="17049"/>
                    <a:pt x="13149" y="16516"/>
                    <a:pt x="12753" y="16105"/>
                  </a:cubicBezTo>
                  <a:cubicBezTo>
                    <a:pt x="12037" y="15404"/>
                    <a:pt x="12037" y="14246"/>
                    <a:pt x="12753" y="13515"/>
                  </a:cubicBezTo>
                  <a:lnTo>
                    <a:pt x="14140" y="12128"/>
                  </a:lnTo>
                  <a:cubicBezTo>
                    <a:pt x="14490" y="11793"/>
                    <a:pt x="14947" y="11595"/>
                    <a:pt x="15435" y="11595"/>
                  </a:cubicBezTo>
                  <a:cubicBezTo>
                    <a:pt x="15937" y="11595"/>
                    <a:pt x="16395" y="11793"/>
                    <a:pt x="16730" y="12128"/>
                  </a:cubicBezTo>
                  <a:lnTo>
                    <a:pt x="19106" y="14505"/>
                  </a:lnTo>
                  <a:cubicBezTo>
                    <a:pt x="19525" y="14924"/>
                    <a:pt x="20074" y="15133"/>
                    <a:pt x="20622" y="15133"/>
                  </a:cubicBezTo>
                  <a:cubicBezTo>
                    <a:pt x="21171" y="15133"/>
                    <a:pt x="21719" y="14924"/>
                    <a:pt x="22138" y="14505"/>
                  </a:cubicBezTo>
                  <a:lnTo>
                    <a:pt x="23296" y="13347"/>
                  </a:lnTo>
                  <a:cubicBezTo>
                    <a:pt x="23708" y="12936"/>
                    <a:pt x="23936" y="12402"/>
                    <a:pt x="23936" y="11823"/>
                  </a:cubicBezTo>
                  <a:cubicBezTo>
                    <a:pt x="23936" y="11229"/>
                    <a:pt x="23708" y="10696"/>
                    <a:pt x="23296" y="10300"/>
                  </a:cubicBezTo>
                  <a:lnTo>
                    <a:pt x="12997" y="0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499" name="Google Shape;1499;p38"/>
            <p:cNvPicPr preferRelativeResize="0"/>
            <p:nvPr/>
          </p:nvPicPr>
          <p:blipFill rotWithShape="1">
            <a:blip r:embed="rId3">
              <a:alphaModFix/>
            </a:blip>
            <a:srcRect l="16960" t="24718" r="7121" b="26177"/>
            <a:stretch/>
          </p:blipFill>
          <p:spPr>
            <a:xfrm>
              <a:off x="6128138" y="-1301175"/>
              <a:ext cx="4198516" cy="320440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500" name="Google Shape;1500;p38"/>
            <p:cNvGrpSpPr/>
            <p:nvPr/>
          </p:nvGrpSpPr>
          <p:grpSpPr>
            <a:xfrm rot="5400000">
              <a:off x="7873341" y="4254316"/>
              <a:ext cx="708100" cy="708500"/>
              <a:chOff x="3678700" y="407275"/>
              <a:chExt cx="708100" cy="708500"/>
            </a:xfrm>
          </p:grpSpPr>
          <p:sp>
            <p:nvSpPr>
              <p:cNvPr id="1501" name="Google Shape;1501;p38"/>
              <p:cNvSpPr/>
              <p:nvPr/>
            </p:nvSpPr>
            <p:spPr>
              <a:xfrm>
                <a:off x="3678700" y="407275"/>
                <a:ext cx="249875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96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96"/>
                    </a:lnTo>
                    <a:lnTo>
                      <a:pt x="9995" y="1403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2" name="Google Shape;1502;p38"/>
              <p:cNvSpPr/>
              <p:nvPr/>
            </p:nvSpPr>
            <p:spPr>
              <a:xfrm>
                <a:off x="3754875" y="483475"/>
                <a:ext cx="249900" cy="249875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5" extrusionOk="0">
                    <a:moveTo>
                      <a:pt x="8593" y="0"/>
                    </a:moveTo>
                    <a:lnTo>
                      <a:pt x="0" y="8593"/>
                    </a:lnTo>
                    <a:lnTo>
                      <a:pt x="1402" y="9995"/>
                    </a:lnTo>
                    <a:lnTo>
                      <a:pt x="9995" y="1402"/>
                    </a:lnTo>
                    <a:lnTo>
                      <a:pt x="8593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3" name="Google Shape;1503;p38"/>
              <p:cNvSpPr/>
              <p:nvPr/>
            </p:nvSpPr>
            <p:spPr>
              <a:xfrm>
                <a:off x="3831425" y="560025"/>
                <a:ext cx="249900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6" extrusionOk="0">
                    <a:moveTo>
                      <a:pt x="8594" y="0"/>
                    </a:moveTo>
                    <a:lnTo>
                      <a:pt x="1" y="8594"/>
                    </a:lnTo>
                    <a:lnTo>
                      <a:pt x="1403" y="9995"/>
                    </a:lnTo>
                    <a:lnTo>
                      <a:pt x="9996" y="1402"/>
                    </a:lnTo>
                    <a:lnTo>
                      <a:pt x="8594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4" name="Google Shape;1504;p38"/>
              <p:cNvSpPr/>
              <p:nvPr/>
            </p:nvSpPr>
            <p:spPr>
              <a:xfrm>
                <a:off x="3907625" y="636575"/>
                <a:ext cx="249875" cy="249525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81" extrusionOk="0">
                    <a:moveTo>
                      <a:pt x="8593" y="1"/>
                    </a:moveTo>
                    <a:lnTo>
                      <a:pt x="0" y="8579"/>
                    </a:lnTo>
                    <a:lnTo>
                      <a:pt x="1402" y="9980"/>
                    </a:lnTo>
                    <a:lnTo>
                      <a:pt x="9995" y="1387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5" name="Google Shape;1505;p38"/>
              <p:cNvSpPr/>
              <p:nvPr/>
            </p:nvSpPr>
            <p:spPr>
              <a:xfrm>
                <a:off x="3984175" y="713150"/>
                <a:ext cx="249900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6" extrusionOk="0">
                    <a:moveTo>
                      <a:pt x="8593" y="0"/>
                    </a:moveTo>
                    <a:lnTo>
                      <a:pt x="0" y="8593"/>
                    </a:lnTo>
                    <a:lnTo>
                      <a:pt x="1402" y="9995"/>
                    </a:lnTo>
                    <a:lnTo>
                      <a:pt x="9995" y="1402"/>
                    </a:lnTo>
                    <a:lnTo>
                      <a:pt x="8593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6" name="Google Shape;1506;p38"/>
              <p:cNvSpPr/>
              <p:nvPr/>
            </p:nvSpPr>
            <p:spPr>
              <a:xfrm>
                <a:off x="4061125" y="789700"/>
                <a:ext cx="249500" cy="249525"/>
              </a:xfrm>
              <a:custGeom>
                <a:avLst/>
                <a:gdLst/>
                <a:ahLst/>
                <a:cxnLst/>
                <a:rect l="l" t="t" r="r" b="b"/>
                <a:pathLst>
                  <a:path w="9980" h="9981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80"/>
                    </a:lnTo>
                    <a:lnTo>
                      <a:pt x="9980" y="1402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7" name="Google Shape;1507;p38"/>
              <p:cNvSpPr/>
              <p:nvPr/>
            </p:nvSpPr>
            <p:spPr>
              <a:xfrm>
                <a:off x="4136925" y="865875"/>
                <a:ext cx="249875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96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96"/>
                    </a:lnTo>
                    <a:lnTo>
                      <a:pt x="9995" y="1403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08" name="Google Shape;1508;p38"/>
            <p:cNvGrpSpPr/>
            <p:nvPr/>
          </p:nvGrpSpPr>
          <p:grpSpPr>
            <a:xfrm rot="5400000">
              <a:off x="8639847" y="3354200"/>
              <a:ext cx="457787" cy="458045"/>
              <a:chOff x="3678700" y="407275"/>
              <a:chExt cx="708100" cy="708500"/>
            </a:xfrm>
          </p:grpSpPr>
          <p:sp>
            <p:nvSpPr>
              <p:cNvPr id="1509" name="Google Shape;1509;p38"/>
              <p:cNvSpPr/>
              <p:nvPr/>
            </p:nvSpPr>
            <p:spPr>
              <a:xfrm>
                <a:off x="3678700" y="407275"/>
                <a:ext cx="249875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96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96"/>
                    </a:lnTo>
                    <a:lnTo>
                      <a:pt x="9995" y="1403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0" name="Google Shape;1510;p38"/>
              <p:cNvSpPr/>
              <p:nvPr/>
            </p:nvSpPr>
            <p:spPr>
              <a:xfrm>
                <a:off x="3754875" y="483475"/>
                <a:ext cx="249900" cy="249875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5" extrusionOk="0">
                    <a:moveTo>
                      <a:pt x="8593" y="0"/>
                    </a:moveTo>
                    <a:lnTo>
                      <a:pt x="0" y="8593"/>
                    </a:lnTo>
                    <a:lnTo>
                      <a:pt x="1402" y="9995"/>
                    </a:lnTo>
                    <a:lnTo>
                      <a:pt x="9995" y="1402"/>
                    </a:lnTo>
                    <a:lnTo>
                      <a:pt x="8593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1" name="Google Shape;1511;p38"/>
              <p:cNvSpPr/>
              <p:nvPr/>
            </p:nvSpPr>
            <p:spPr>
              <a:xfrm>
                <a:off x="3831425" y="560025"/>
                <a:ext cx="249900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6" extrusionOk="0">
                    <a:moveTo>
                      <a:pt x="8594" y="0"/>
                    </a:moveTo>
                    <a:lnTo>
                      <a:pt x="1" y="8594"/>
                    </a:lnTo>
                    <a:lnTo>
                      <a:pt x="1403" y="9995"/>
                    </a:lnTo>
                    <a:lnTo>
                      <a:pt x="9996" y="1402"/>
                    </a:lnTo>
                    <a:lnTo>
                      <a:pt x="8594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2" name="Google Shape;1512;p38"/>
              <p:cNvSpPr/>
              <p:nvPr/>
            </p:nvSpPr>
            <p:spPr>
              <a:xfrm>
                <a:off x="3907625" y="636575"/>
                <a:ext cx="249875" cy="249525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81" extrusionOk="0">
                    <a:moveTo>
                      <a:pt x="8593" y="1"/>
                    </a:moveTo>
                    <a:lnTo>
                      <a:pt x="0" y="8579"/>
                    </a:lnTo>
                    <a:lnTo>
                      <a:pt x="1402" y="9980"/>
                    </a:lnTo>
                    <a:lnTo>
                      <a:pt x="9995" y="1387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3" name="Google Shape;1513;p38"/>
              <p:cNvSpPr/>
              <p:nvPr/>
            </p:nvSpPr>
            <p:spPr>
              <a:xfrm>
                <a:off x="3984175" y="713150"/>
                <a:ext cx="249900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6" extrusionOk="0">
                    <a:moveTo>
                      <a:pt x="8593" y="0"/>
                    </a:moveTo>
                    <a:lnTo>
                      <a:pt x="0" y="8593"/>
                    </a:lnTo>
                    <a:lnTo>
                      <a:pt x="1402" y="9995"/>
                    </a:lnTo>
                    <a:lnTo>
                      <a:pt x="9995" y="1402"/>
                    </a:lnTo>
                    <a:lnTo>
                      <a:pt x="8593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4" name="Google Shape;1514;p38"/>
              <p:cNvSpPr/>
              <p:nvPr/>
            </p:nvSpPr>
            <p:spPr>
              <a:xfrm>
                <a:off x="4061125" y="789700"/>
                <a:ext cx="249500" cy="249525"/>
              </a:xfrm>
              <a:custGeom>
                <a:avLst/>
                <a:gdLst/>
                <a:ahLst/>
                <a:cxnLst/>
                <a:rect l="l" t="t" r="r" b="b"/>
                <a:pathLst>
                  <a:path w="9980" h="9981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80"/>
                    </a:lnTo>
                    <a:lnTo>
                      <a:pt x="9980" y="1402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5" name="Google Shape;1515;p38"/>
              <p:cNvSpPr/>
              <p:nvPr/>
            </p:nvSpPr>
            <p:spPr>
              <a:xfrm>
                <a:off x="4136925" y="865875"/>
                <a:ext cx="249875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96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96"/>
                    </a:lnTo>
                    <a:lnTo>
                      <a:pt x="9995" y="1403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16" name="Google Shape;1516;p38"/>
            <p:cNvGrpSpPr/>
            <p:nvPr/>
          </p:nvGrpSpPr>
          <p:grpSpPr>
            <a:xfrm>
              <a:off x="7787267" y="539497"/>
              <a:ext cx="208184" cy="208184"/>
              <a:chOff x="8356813" y="1074288"/>
              <a:chExt cx="351900" cy="351900"/>
            </a:xfrm>
          </p:grpSpPr>
          <p:sp>
            <p:nvSpPr>
              <p:cNvPr id="1517" name="Google Shape;1517;p38"/>
              <p:cNvSpPr/>
              <p:nvPr/>
            </p:nvSpPr>
            <p:spPr>
              <a:xfrm>
                <a:off x="8356813" y="1074288"/>
                <a:ext cx="351900" cy="351900"/>
              </a:xfrm>
              <a:prstGeom prst="ellipse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8" name="Google Shape;1518;p38"/>
              <p:cNvSpPr/>
              <p:nvPr/>
            </p:nvSpPr>
            <p:spPr>
              <a:xfrm>
                <a:off x="8406497" y="1123972"/>
                <a:ext cx="252600" cy="252600"/>
              </a:xfrm>
              <a:prstGeom prst="ellipse">
                <a:avLst/>
              </a:pr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19" name="Google Shape;1519;p38"/>
            <p:cNvGrpSpPr/>
            <p:nvPr/>
          </p:nvGrpSpPr>
          <p:grpSpPr>
            <a:xfrm>
              <a:off x="7194842" y="2467660"/>
              <a:ext cx="208184" cy="208184"/>
              <a:chOff x="8356813" y="1074288"/>
              <a:chExt cx="351900" cy="351900"/>
            </a:xfrm>
          </p:grpSpPr>
          <p:sp>
            <p:nvSpPr>
              <p:cNvPr id="1520" name="Google Shape;1520;p38"/>
              <p:cNvSpPr/>
              <p:nvPr/>
            </p:nvSpPr>
            <p:spPr>
              <a:xfrm>
                <a:off x="8356813" y="1074288"/>
                <a:ext cx="351900" cy="351900"/>
              </a:xfrm>
              <a:prstGeom prst="ellipse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1" name="Google Shape;1521;p38"/>
              <p:cNvSpPr/>
              <p:nvPr/>
            </p:nvSpPr>
            <p:spPr>
              <a:xfrm>
                <a:off x="8406497" y="1123972"/>
                <a:ext cx="252600" cy="252600"/>
              </a:xfrm>
              <a:prstGeom prst="ellipse">
                <a:avLst/>
              </a:pr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522" name="Google Shape;1522;p38"/>
            <p:cNvSpPr/>
            <p:nvPr/>
          </p:nvSpPr>
          <p:spPr>
            <a:xfrm>
              <a:off x="7095150" y="4164050"/>
              <a:ext cx="147900" cy="147900"/>
            </a:xfrm>
            <a:prstGeom prst="ellipse">
              <a:avLst/>
            </a:pr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23" name="Google Shape;1523;p38"/>
          <p:cNvGrpSpPr/>
          <p:nvPr/>
        </p:nvGrpSpPr>
        <p:grpSpPr>
          <a:xfrm>
            <a:off x="796100" y="3019701"/>
            <a:ext cx="4558967" cy="134100"/>
            <a:chOff x="796100" y="3019701"/>
            <a:chExt cx="4558967" cy="134100"/>
          </a:xfrm>
        </p:grpSpPr>
        <p:sp>
          <p:nvSpPr>
            <p:cNvPr id="1524" name="Google Shape;1524;p38"/>
            <p:cNvSpPr/>
            <p:nvPr/>
          </p:nvSpPr>
          <p:spPr>
            <a:xfrm>
              <a:off x="5220967" y="3019701"/>
              <a:ext cx="134100" cy="134100"/>
            </a:xfrm>
            <a:prstGeom prst="ellipse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525" name="Google Shape;1525;p38"/>
            <p:cNvCxnSpPr/>
            <p:nvPr/>
          </p:nvCxnSpPr>
          <p:spPr>
            <a:xfrm>
              <a:off x="796100" y="3086750"/>
              <a:ext cx="4462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526" name="Google Shape;1526;p38"/>
            <p:cNvSpPr/>
            <p:nvPr/>
          </p:nvSpPr>
          <p:spPr>
            <a:xfrm>
              <a:off x="5251079" y="3049843"/>
              <a:ext cx="73800" cy="738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5185377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438150" y="140573"/>
            <a:ext cx="4438650" cy="5629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040"/>
              </a:lnSpc>
              <a:spcBef>
                <a:spcPct val="0"/>
              </a:spcBef>
            </a:pPr>
            <a:r>
              <a:rPr lang="zh-TW" altLang="en-US" sz="27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lacial Indifference"/>
                <a:sym typeface="Glacial Indifference"/>
              </a:rPr>
              <a:t>行</a:t>
            </a:r>
            <a:r>
              <a:rPr lang="zh-TW" altLang="en-US" sz="28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lacial Indifference"/>
                <a:sym typeface="Glacial Indifference"/>
              </a:rPr>
              <a:t>政雙語化</a:t>
            </a:r>
            <a:endParaRPr lang="en-US" sz="2800" b="1" dirty="0">
              <a:latin typeface="微軟正黑體" panose="020B0604030504040204" pitchFamily="34" charset="-120"/>
              <a:ea typeface="微軟正黑體" panose="020B0604030504040204" pitchFamily="34" charset="-120"/>
              <a:cs typeface="Cormorant Garamond Bold Italics"/>
              <a:sym typeface="Cormorant Garamond Bold Italics"/>
            </a:endParaRPr>
          </a:p>
        </p:txBody>
      </p:sp>
      <p:sp>
        <p:nvSpPr>
          <p:cNvPr id="7" name="內容版面配置區 2">
            <a:extLst>
              <a:ext uri="{FF2B5EF4-FFF2-40B4-BE49-F238E27FC236}">
                <a16:creationId xmlns:a16="http://schemas.microsoft.com/office/drawing/2014/main" id="{C483A063-99A8-4A86-B69A-FA88D35D31BF}"/>
              </a:ext>
            </a:extLst>
          </p:cNvPr>
          <p:cNvSpPr txBox="1">
            <a:spLocks/>
          </p:cNvSpPr>
          <p:nvPr/>
        </p:nvSpPr>
        <p:spPr>
          <a:xfrm>
            <a:off x="407281" y="933450"/>
            <a:ext cx="8486462" cy="435614"/>
          </a:xfrm>
          <a:prstGeom prst="rect">
            <a:avLst/>
          </a:prstGeom>
          <a:effectLst/>
        </p:spPr>
        <p:txBody>
          <a:bodyPr vert="horz" lIns="45720" tIns="22860" rIns="45720" bIns="22860" rtlCol="0" anchor="ctr">
            <a:no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charset="2"/>
              <a:buChar char="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charset="2"/>
              <a:buChar char="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charset="2"/>
              <a:buChar char="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charset="2"/>
              <a:buChar char="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charset="2"/>
              <a:buChar char="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charset="2"/>
              <a:buChar char="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charset="2"/>
              <a:buChar char="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charset="2"/>
              <a:buChar char="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zh-TW" altLang="en-US" sz="2000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全校</a:t>
            </a:r>
            <a:r>
              <a:rPr lang="en-US" altLang="zh-TW" sz="20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2025</a:t>
            </a:r>
            <a:r>
              <a:rPr lang="zh-TW" altLang="en-US" sz="20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全面雙語化</a:t>
            </a:r>
            <a:r>
              <a:rPr lang="zh-TW" altLang="en-US" sz="2000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政策</a:t>
            </a:r>
            <a:endParaRPr lang="en-US" altLang="zh-TW" sz="20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2000"/>
              </a:lnSpc>
              <a:buFont typeface="Wingdings" panose="05000000000000000000" pitchFamily="2" charset="2"/>
              <a:buChar char="Ø"/>
            </a:pPr>
            <a:r>
              <a:rPr lang="zh-TW" altLang="en-US" sz="2000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推動</a:t>
            </a:r>
            <a:r>
              <a:rPr lang="zh-TW" altLang="en-US" sz="2000" u="sng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海外招生</a:t>
            </a:r>
            <a:r>
              <a:rPr lang="zh-TW" altLang="en-US" sz="2000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及預計於</a:t>
            </a:r>
            <a:r>
              <a:rPr lang="en-US" altLang="zh-TW" sz="2000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115</a:t>
            </a:r>
            <a:r>
              <a:rPr lang="zh-TW" altLang="en-US" sz="2000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學年設立之</a:t>
            </a:r>
            <a:r>
              <a:rPr lang="zh-TW" altLang="en-US" sz="2000" u="sng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智慧工程科技國際博士學位學程</a:t>
            </a:r>
            <a:endParaRPr lang="en-US" altLang="zh-TW" sz="20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3" name="資料庫圖表 2">
            <a:extLst>
              <a:ext uri="{FF2B5EF4-FFF2-40B4-BE49-F238E27FC236}">
                <a16:creationId xmlns:a16="http://schemas.microsoft.com/office/drawing/2014/main" id="{7C375C1C-9665-44EE-AEC8-0E3DA3C5DAB6}"/>
              </a:ext>
            </a:extLst>
          </p:cNvPr>
          <p:cNvGraphicFramePr/>
          <p:nvPr/>
        </p:nvGraphicFramePr>
        <p:xfrm>
          <a:off x="69384" y="1573380"/>
          <a:ext cx="8708859" cy="34024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文字方塊 3">
            <a:extLst>
              <a:ext uri="{FF2B5EF4-FFF2-40B4-BE49-F238E27FC236}">
                <a16:creationId xmlns:a16="http://schemas.microsoft.com/office/drawing/2014/main" id="{25C23B95-DC1B-40AB-BEEF-1198E24CAB89}"/>
              </a:ext>
            </a:extLst>
          </p:cNvPr>
          <p:cNvSpPr txBox="1"/>
          <p:nvPr/>
        </p:nvSpPr>
        <p:spPr>
          <a:xfrm>
            <a:off x="5322771" y="1557934"/>
            <a:ext cx="2232719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zh-TW" altLang="en-US" sz="18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環境指標雙語化</a:t>
            </a:r>
            <a:endParaRPr lang="en-US" altLang="zh-TW" sz="18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28600" indent="-228600"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zh-TW" altLang="en-US" sz="18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官網資訊雙語化</a:t>
            </a:r>
            <a:endParaRPr lang="en-US" altLang="zh-TW" sz="18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28600" indent="-228600"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zh-TW" altLang="en-US" sz="18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常用文件雙語化</a:t>
            </a:r>
            <a:endParaRPr lang="zh-TW" altLang="en-US" sz="1800" dirty="0">
              <a:solidFill>
                <a:srgbClr val="2D3880"/>
              </a:solidFill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F77BD713-6D68-4502-B208-0A08439F2479}"/>
              </a:ext>
            </a:extLst>
          </p:cNvPr>
          <p:cNvSpPr txBox="1"/>
          <p:nvPr/>
        </p:nvSpPr>
        <p:spPr>
          <a:xfrm>
            <a:off x="5322771" y="2952351"/>
            <a:ext cx="24123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zh-TW" altLang="en-US" sz="18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提供雙語服務人員</a:t>
            </a:r>
            <a:endParaRPr lang="en-US" altLang="zh-TW" sz="18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28600" indent="-228600"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zh-TW" altLang="en-US" sz="18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提供英語檢定獎勵</a:t>
            </a:r>
            <a:endParaRPr lang="zh-TW" altLang="en-US" sz="1800" dirty="0">
              <a:solidFill>
                <a:srgbClr val="2D3880"/>
              </a:solidFill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84DA72A4-B66B-4EB6-B199-E55DAA2482F2}"/>
              </a:ext>
            </a:extLst>
          </p:cNvPr>
          <p:cNvSpPr txBox="1"/>
          <p:nvPr/>
        </p:nvSpPr>
        <p:spPr>
          <a:xfrm>
            <a:off x="5322771" y="4279264"/>
            <a:ext cx="24123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zh-TW" altLang="en-US" sz="18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宣傳與推廣雙語化</a:t>
            </a:r>
            <a:endParaRPr lang="zh-TW" altLang="en-US" sz="1800" dirty="0">
              <a:solidFill>
                <a:srgbClr val="2D38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63421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438150" y="140573"/>
            <a:ext cx="4438650" cy="5629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040"/>
              </a:lnSpc>
              <a:spcBef>
                <a:spcPct val="0"/>
              </a:spcBef>
            </a:pPr>
            <a:r>
              <a:rPr lang="zh-TW" altLang="en-US" sz="28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lacial Indifference"/>
                <a:sym typeface="Glacial Indifference"/>
              </a:rPr>
              <a:t>行政雙語化</a:t>
            </a:r>
            <a:endParaRPr lang="en-US" sz="2800" b="1" dirty="0">
              <a:latin typeface="微軟正黑體" panose="020B0604030504040204" pitchFamily="34" charset="-120"/>
              <a:ea typeface="微軟正黑體" panose="020B0604030504040204" pitchFamily="34" charset="-120"/>
              <a:cs typeface="Cormorant Garamond Bold Italics"/>
              <a:sym typeface="Cormorant Garamond Bold Italics"/>
            </a:endParaRPr>
          </a:p>
        </p:txBody>
      </p:sp>
      <p:graphicFrame>
        <p:nvGraphicFramePr>
          <p:cNvPr id="2" name="資料庫圖表 1">
            <a:extLst>
              <a:ext uri="{FF2B5EF4-FFF2-40B4-BE49-F238E27FC236}">
                <a16:creationId xmlns:a16="http://schemas.microsoft.com/office/drawing/2014/main" id="{E02DCB75-9C07-46B8-B40B-C39203B4EB5F}"/>
              </a:ext>
            </a:extLst>
          </p:cNvPr>
          <p:cNvGraphicFramePr/>
          <p:nvPr/>
        </p:nvGraphicFramePr>
        <p:xfrm>
          <a:off x="1767435" y="476250"/>
          <a:ext cx="7135933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文字方塊 11">
            <a:extLst>
              <a:ext uri="{FF2B5EF4-FFF2-40B4-BE49-F238E27FC236}">
                <a16:creationId xmlns:a16="http://schemas.microsoft.com/office/drawing/2014/main" id="{642E0167-87D1-4F4F-9105-7399230267E6}"/>
              </a:ext>
            </a:extLst>
          </p:cNvPr>
          <p:cNvSpPr txBox="1"/>
          <p:nvPr/>
        </p:nvSpPr>
        <p:spPr>
          <a:xfrm>
            <a:off x="2883551" y="2595299"/>
            <a:ext cx="794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8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盤點任務</a:t>
            </a: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6D143459-3024-4AB2-8324-E829D28CA282}"/>
              </a:ext>
            </a:extLst>
          </p:cNvPr>
          <p:cNvSpPr txBox="1"/>
          <p:nvPr/>
        </p:nvSpPr>
        <p:spPr>
          <a:xfrm>
            <a:off x="2885857" y="1666901"/>
            <a:ext cx="794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TW" altLang="en-US" sz="18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盤點文件</a:t>
            </a:r>
            <a:endParaRPr lang="zh-TW" altLang="en-US" sz="1800" b="1" dirty="0">
              <a:solidFill>
                <a:srgbClr val="2D3880"/>
              </a:solidFill>
            </a:endParaRP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F09EDC41-DE34-4688-A715-D23972F39A65}"/>
              </a:ext>
            </a:extLst>
          </p:cNvPr>
          <p:cNvSpPr txBox="1"/>
          <p:nvPr/>
        </p:nvSpPr>
        <p:spPr>
          <a:xfrm>
            <a:off x="2888163" y="773740"/>
            <a:ext cx="748810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000"/>
              </a:lnSpc>
              <a:spcAft>
                <a:spcPts val="0"/>
              </a:spcAft>
            </a:pPr>
            <a:r>
              <a:rPr lang="zh-TW" altLang="en-US" sz="18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盤點流程</a:t>
            </a:r>
            <a:endParaRPr lang="zh-TW" altLang="en-US" sz="1800" b="1" dirty="0">
              <a:solidFill>
                <a:srgbClr val="2D3880"/>
              </a:solidFill>
            </a:endParaRPr>
          </a:p>
        </p:txBody>
      </p:sp>
      <p:graphicFrame>
        <p:nvGraphicFramePr>
          <p:cNvPr id="15" name="資料庫圖表 14">
            <a:extLst>
              <a:ext uri="{FF2B5EF4-FFF2-40B4-BE49-F238E27FC236}">
                <a16:creationId xmlns:a16="http://schemas.microsoft.com/office/drawing/2014/main" id="{1244BBA5-D9D5-4F4A-865E-95C526415E4C}"/>
              </a:ext>
            </a:extLst>
          </p:cNvPr>
          <p:cNvGraphicFramePr/>
          <p:nvPr/>
        </p:nvGraphicFramePr>
        <p:xfrm>
          <a:off x="3695831" y="637719"/>
          <a:ext cx="4808164" cy="9157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6" name="文字方塊 15">
            <a:extLst>
              <a:ext uri="{FF2B5EF4-FFF2-40B4-BE49-F238E27FC236}">
                <a16:creationId xmlns:a16="http://schemas.microsoft.com/office/drawing/2014/main" id="{81470B79-3914-43F3-B8BF-155C6F3A0812}"/>
              </a:ext>
            </a:extLst>
          </p:cNvPr>
          <p:cNvSpPr txBox="1"/>
          <p:nvPr/>
        </p:nvSpPr>
        <p:spPr>
          <a:xfrm>
            <a:off x="4241326" y="789921"/>
            <a:ext cx="7710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二級單位更新</a:t>
            </a:r>
          </a:p>
        </p:txBody>
      </p:sp>
      <p:sp>
        <p:nvSpPr>
          <p:cNvPr id="23" name="語音泡泡: 圓角矩形 22">
            <a:extLst>
              <a:ext uri="{FF2B5EF4-FFF2-40B4-BE49-F238E27FC236}">
                <a16:creationId xmlns:a16="http://schemas.microsoft.com/office/drawing/2014/main" id="{9E72E79B-389C-4D88-AF78-1CF696914163}"/>
              </a:ext>
            </a:extLst>
          </p:cNvPr>
          <p:cNvSpPr/>
          <p:nvPr/>
        </p:nvSpPr>
        <p:spPr>
          <a:xfrm>
            <a:off x="5177018" y="1512171"/>
            <a:ext cx="3341338" cy="918000"/>
          </a:xfrm>
          <a:prstGeom prst="wedgeRoundRectCallout">
            <a:avLst>
              <a:gd name="adj1" fmla="val -73667"/>
              <a:gd name="adj2" fmla="val 30618"/>
              <a:gd name="adj3" fmla="val 16667"/>
            </a:avLst>
          </a:prstGeom>
          <a:noFill/>
          <a:ln w="158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zh-TW" altLang="en-US" sz="700" dirty="0"/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8D80BF8A-E3B0-48BF-915A-21666FF81258}"/>
              </a:ext>
            </a:extLst>
          </p:cNvPr>
          <p:cNvSpPr txBox="1"/>
          <p:nvPr/>
        </p:nvSpPr>
        <p:spPr>
          <a:xfrm>
            <a:off x="5840266" y="799342"/>
            <a:ext cx="910281" cy="52322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zh-TW" altLang="en-US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一級單位確認完畢</a:t>
            </a:r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7E4CD42A-910A-43EE-A9D7-E1D25BB25604}"/>
              </a:ext>
            </a:extLst>
          </p:cNvPr>
          <p:cNvSpPr txBox="1"/>
          <p:nvPr/>
        </p:nvSpPr>
        <p:spPr>
          <a:xfrm>
            <a:off x="7566163" y="796796"/>
            <a:ext cx="6290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OIAS</a:t>
            </a:r>
          </a:p>
          <a:p>
            <a:r>
              <a:rPr lang="zh-TW" altLang="en-US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彙整</a:t>
            </a:r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12794CA8-F98F-4B3F-BEEE-C14EABE40B0B}"/>
              </a:ext>
            </a:extLst>
          </p:cNvPr>
          <p:cNvSpPr txBox="1"/>
          <p:nvPr/>
        </p:nvSpPr>
        <p:spPr>
          <a:xfrm>
            <a:off x="2926522" y="3474993"/>
            <a:ext cx="706859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zh-TW" altLang="en-US" sz="18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教學</a:t>
            </a:r>
            <a:endParaRPr lang="en-US" altLang="zh-TW" sz="18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2000"/>
              </a:lnSpc>
            </a:pPr>
            <a:r>
              <a:rPr lang="zh-TW" altLang="en-US" sz="18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單位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ABB633C9-8B17-47D8-8AE7-E89A92D5ED45}"/>
              </a:ext>
            </a:extLst>
          </p:cNvPr>
          <p:cNvSpPr txBox="1"/>
          <p:nvPr/>
        </p:nvSpPr>
        <p:spPr>
          <a:xfrm>
            <a:off x="4570394" y="2056823"/>
            <a:ext cx="8686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✽ 必盤</a:t>
            </a:r>
          </a:p>
        </p:txBody>
      </p:sp>
      <p:sp>
        <p:nvSpPr>
          <p:cNvPr id="17" name="內容版面配置區 2">
            <a:extLst>
              <a:ext uri="{FF2B5EF4-FFF2-40B4-BE49-F238E27FC236}">
                <a16:creationId xmlns:a16="http://schemas.microsoft.com/office/drawing/2014/main" id="{6F90F87E-8F8B-4BCD-8912-80A0D44F718B}"/>
              </a:ext>
            </a:extLst>
          </p:cNvPr>
          <p:cNvSpPr txBox="1">
            <a:spLocks/>
          </p:cNvSpPr>
          <p:nvPr/>
        </p:nvSpPr>
        <p:spPr>
          <a:xfrm>
            <a:off x="2763298" y="4830085"/>
            <a:ext cx="5997282" cy="304800"/>
          </a:xfrm>
          <a:prstGeom prst="rect">
            <a:avLst/>
          </a:prstGeom>
          <a:effectLst/>
        </p:spPr>
        <p:txBody>
          <a:bodyPr vert="horz" lIns="45720" tIns="22860" rIns="45720" bIns="22860" rtlCol="0" anchor="ctr">
            <a:no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charset="2"/>
              <a:buChar char="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charset="2"/>
              <a:buChar char="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charset="2"/>
              <a:buChar char="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charset="2"/>
              <a:buChar char="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charset="2"/>
              <a:buChar char="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charset="2"/>
              <a:buChar char="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charset="2"/>
              <a:buChar char="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charset="2"/>
              <a:buChar char="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1200" b="1" dirty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校級指導單位：國際化行政支持辦公室</a:t>
            </a:r>
            <a:r>
              <a:rPr lang="zh-TW" altLang="en-US" sz="1200" dirty="0">
                <a:solidFill>
                  <a:schemeClr val="accent2">
                    <a:lumMod val="9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1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O</a:t>
            </a:r>
            <a:r>
              <a:rPr lang="en-US" altLang="zh-TW" sz="1200" dirty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ffice of </a:t>
            </a:r>
            <a:r>
              <a:rPr lang="en-US" altLang="zh-TW" sz="1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I</a:t>
            </a:r>
            <a:r>
              <a:rPr lang="en-US" altLang="zh-TW" sz="1200" dirty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nternational </a:t>
            </a:r>
            <a:r>
              <a:rPr lang="en-US" altLang="zh-TW" sz="1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en-US" altLang="zh-TW" sz="1200" dirty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dministrative </a:t>
            </a:r>
            <a:r>
              <a:rPr lang="en-US" altLang="zh-TW" sz="1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S</a:t>
            </a:r>
            <a:r>
              <a:rPr lang="en-US" altLang="zh-TW" sz="1200" dirty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upport</a:t>
            </a:r>
          </a:p>
        </p:txBody>
      </p:sp>
      <p:sp>
        <p:nvSpPr>
          <p:cNvPr id="24" name="文字方塊 23">
            <a:extLst>
              <a:ext uri="{FF2B5EF4-FFF2-40B4-BE49-F238E27FC236}">
                <a16:creationId xmlns:a16="http://schemas.microsoft.com/office/drawing/2014/main" id="{B45127F4-1E43-4109-9E57-103C3D75C5E6}"/>
              </a:ext>
            </a:extLst>
          </p:cNvPr>
          <p:cNvSpPr txBox="1"/>
          <p:nvPr/>
        </p:nvSpPr>
        <p:spPr>
          <a:xfrm>
            <a:off x="6481583" y="1542209"/>
            <a:ext cx="19166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675"/>
            <a:r>
              <a:rPr lang="en-US" altLang="zh-TW" sz="16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4.</a:t>
            </a:r>
            <a:r>
              <a:rPr lang="zh-TW" altLang="en-US" sz="16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畢業規定</a:t>
            </a:r>
            <a:endParaRPr lang="en-US" altLang="zh-TW" sz="1600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7675"/>
            <a:r>
              <a:rPr lang="en-US" altLang="zh-TW" sz="16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5.</a:t>
            </a:r>
            <a:r>
              <a:rPr lang="zh-TW" altLang="en-US" sz="16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連結至國際處</a:t>
            </a:r>
            <a:br>
              <a:rPr lang="en-US" altLang="zh-TW" sz="16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6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(</a:t>
            </a:r>
            <a:r>
              <a:rPr lang="zh-TW" altLang="en-US" sz="16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外籍招生</a:t>
            </a:r>
            <a:r>
              <a:rPr lang="en-US" altLang="zh-TW" sz="16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1600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EC27122C-E7ED-4A28-9951-7B869770803E}"/>
              </a:ext>
            </a:extLst>
          </p:cNvPr>
          <p:cNvSpPr txBox="1"/>
          <p:nvPr/>
        </p:nvSpPr>
        <p:spPr>
          <a:xfrm>
            <a:off x="329727" y="1063494"/>
            <a:ext cx="1046440" cy="320663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TW" altLang="en-US" sz="2800" b="1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推動事項</a:t>
            </a:r>
            <a:endParaRPr lang="en-US" altLang="zh-TW" sz="2800" b="1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800" b="1" dirty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行政雙語化盤點</a:t>
            </a:r>
          </a:p>
        </p:txBody>
      </p:sp>
    </p:spTree>
    <p:extLst>
      <p:ext uri="{BB962C8B-B14F-4D97-AF65-F5344CB8AC3E}">
        <p14:creationId xmlns:p14="http://schemas.microsoft.com/office/powerpoint/2010/main" val="5835149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6" name="Google Shape;1486;p38"/>
          <p:cNvGrpSpPr/>
          <p:nvPr/>
        </p:nvGrpSpPr>
        <p:grpSpPr>
          <a:xfrm>
            <a:off x="-374387" y="3354325"/>
            <a:ext cx="3922590" cy="2969900"/>
            <a:chOff x="-374387" y="3354325"/>
            <a:chExt cx="3922590" cy="2969900"/>
          </a:xfrm>
        </p:grpSpPr>
        <p:pic>
          <p:nvPicPr>
            <p:cNvPr id="1487" name="Google Shape;1487;p38"/>
            <p:cNvPicPr preferRelativeResize="0"/>
            <p:nvPr/>
          </p:nvPicPr>
          <p:blipFill rotWithShape="1">
            <a:blip r:embed="rId3">
              <a:alphaModFix/>
            </a:blip>
            <a:srcRect l="16960" t="24718" r="7121" b="26177"/>
            <a:stretch/>
          </p:blipFill>
          <p:spPr>
            <a:xfrm>
              <a:off x="-374387" y="3354325"/>
              <a:ext cx="3891276" cy="296990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488" name="Google Shape;1488;p38"/>
            <p:cNvGrpSpPr/>
            <p:nvPr/>
          </p:nvGrpSpPr>
          <p:grpSpPr>
            <a:xfrm>
              <a:off x="1853583" y="4445557"/>
              <a:ext cx="1694620" cy="1360169"/>
              <a:chOff x="7945225" y="4302000"/>
              <a:chExt cx="904666" cy="726121"/>
            </a:xfrm>
          </p:grpSpPr>
          <p:sp>
            <p:nvSpPr>
              <p:cNvPr id="1489" name="Google Shape;1489;p38"/>
              <p:cNvSpPr/>
              <p:nvPr/>
            </p:nvSpPr>
            <p:spPr>
              <a:xfrm>
                <a:off x="8176775" y="4445200"/>
                <a:ext cx="673116" cy="582921"/>
              </a:xfrm>
              <a:custGeom>
                <a:avLst/>
                <a:gdLst/>
                <a:ahLst/>
                <a:cxnLst/>
                <a:rect l="l" t="t" r="r" b="b"/>
                <a:pathLst>
                  <a:path w="51285" h="44413" extrusionOk="0">
                    <a:moveTo>
                      <a:pt x="12814" y="0"/>
                    </a:moveTo>
                    <a:lnTo>
                      <a:pt x="0" y="22199"/>
                    </a:lnTo>
                    <a:lnTo>
                      <a:pt x="12814" y="44413"/>
                    </a:lnTo>
                    <a:lnTo>
                      <a:pt x="38471" y="44413"/>
                    </a:lnTo>
                    <a:lnTo>
                      <a:pt x="51285" y="22199"/>
                    </a:lnTo>
                    <a:lnTo>
                      <a:pt x="3847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22000">
                    <a:schemeClr val="lt1"/>
                  </a:gs>
                  <a:gs pos="45000">
                    <a:srgbClr val="FFFFFF">
                      <a:alpha val="0"/>
                    </a:srgbClr>
                  </a:gs>
                  <a:gs pos="100000">
                    <a:srgbClr val="0C0A9E">
                      <a:alpha val="50196"/>
                    </a:srgbClr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0" name="Google Shape;1490;p38"/>
              <p:cNvSpPr/>
              <p:nvPr/>
            </p:nvSpPr>
            <p:spPr>
              <a:xfrm>
                <a:off x="8164350" y="4302000"/>
                <a:ext cx="480925" cy="416483"/>
              </a:xfrm>
              <a:custGeom>
                <a:avLst/>
                <a:gdLst/>
                <a:ahLst/>
                <a:cxnLst/>
                <a:rect l="l" t="t" r="r" b="b"/>
                <a:pathLst>
                  <a:path w="51285" h="44413" extrusionOk="0">
                    <a:moveTo>
                      <a:pt x="12814" y="0"/>
                    </a:moveTo>
                    <a:lnTo>
                      <a:pt x="0" y="22199"/>
                    </a:lnTo>
                    <a:lnTo>
                      <a:pt x="12814" y="44413"/>
                    </a:lnTo>
                    <a:lnTo>
                      <a:pt x="38471" y="44413"/>
                    </a:lnTo>
                    <a:lnTo>
                      <a:pt x="51285" y="22199"/>
                    </a:lnTo>
                    <a:lnTo>
                      <a:pt x="3847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22000">
                    <a:schemeClr val="lt1"/>
                  </a:gs>
                  <a:gs pos="45000">
                    <a:srgbClr val="FFFFFF">
                      <a:alpha val="0"/>
                    </a:srgbClr>
                  </a:gs>
                  <a:gs pos="100000">
                    <a:srgbClr val="0C0A9E">
                      <a:alpha val="50196"/>
                    </a:srgbClr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1" name="Google Shape;1491;p38"/>
              <p:cNvSpPr/>
              <p:nvPr/>
            </p:nvSpPr>
            <p:spPr>
              <a:xfrm>
                <a:off x="7945225" y="4445200"/>
                <a:ext cx="480925" cy="416483"/>
              </a:xfrm>
              <a:custGeom>
                <a:avLst/>
                <a:gdLst/>
                <a:ahLst/>
                <a:cxnLst/>
                <a:rect l="l" t="t" r="r" b="b"/>
                <a:pathLst>
                  <a:path w="51285" h="44413" extrusionOk="0">
                    <a:moveTo>
                      <a:pt x="12814" y="0"/>
                    </a:moveTo>
                    <a:lnTo>
                      <a:pt x="0" y="22199"/>
                    </a:lnTo>
                    <a:lnTo>
                      <a:pt x="12814" y="44413"/>
                    </a:lnTo>
                    <a:lnTo>
                      <a:pt x="38471" y="44413"/>
                    </a:lnTo>
                    <a:lnTo>
                      <a:pt x="51285" y="22199"/>
                    </a:lnTo>
                    <a:lnTo>
                      <a:pt x="3847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22000">
                    <a:schemeClr val="lt1"/>
                  </a:gs>
                  <a:gs pos="45000">
                    <a:srgbClr val="FFFFFF">
                      <a:alpha val="0"/>
                    </a:srgbClr>
                  </a:gs>
                  <a:gs pos="100000">
                    <a:srgbClr val="0C0A9E">
                      <a:alpha val="50196"/>
                    </a:srgbClr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492" name="Google Shape;1492;p38"/>
          <p:cNvSpPr txBox="1">
            <a:spLocks noGrp="1"/>
          </p:cNvSpPr>
          <p:nvPr>
            <p:ph type="title"/>
          </p:nvPr>
        </p:nvSpPr>
        <p:spPr>
          <a:xfrm>
            <a:off x="719999" y="2079325"/>
            <a:ext cx="6463223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zh-TW" altLang="en-US" sz="5400" dirty="0">
                <a:solidFill>
                  <a:srgbClr val="2D38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教學研資料庫</a:t>
            </a:r>
            <a:endParaRPr sz="5400" dirty="0">
              <a:solidFill>
                <a:srgbClr val="2D388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493" name="Google Shape;1493;p38"/>
          <p:cNvGrpSpPr/>
          <p:nvPr/>
        </p:nvGrpSpPr>
        <p:grpSpPr>
          <a:xfrm>
            <a:off x="6487513" y="-1301175"/>
            <a:ext cx="4268216" cy="6666030"/>
            <a:chOff x="6128138" y="-1301175"/>
            <a:chExt cx="4268216" cy="6666030"/>
          </a:xfrm>
        </p:grpSpPr>
        <p:sp>
          <p:nvSpPr>
            <p:cNvPr id="1494" name="Google Shape;1494;p38"/>
            <p:cNvSpPr/>
            <p:nvPr/>
          </p:nvSpPr>
          <p:spPr>
            <a:xfrm>
              <a:off x="6368175" y="103161"/>
              <a:ext cx="4006263" cy="4749291"/>
            </a:xfrm>
            <a:custGeom>
              <a:avLst/>
              <a:gdLst/>
              <a:ahLst/>
              <a:cxnLst/>
              <a:rect l="l" t="t" r="r" b="b"/>
              <a:pathLst>
                <a:path w="97678" h="115794" extrusionOk="0">
                  <a:moveTo>
                    <a:pt x="97449" y="0"/>
                  </a:moveTo>
                  <a:lnTo>
                    <a:pt x="76805" y="20645"/>
                  </a:lnTo>
                  <a:lnTo>
                    <a:pt x="76744" y="20691"/>
                  </a:lnTo>
                  <a:lnTo>
                    <a:pt x="76744" y="35927"/>
                  </a:lnTo>
                  <a:lnTo>
                    <a:pt x="63107" y="49563"/>
                  </a:lnTo>
                  <a:lnTo>
                    <a:pt x="63077" y="49608"/>
                  </a:lnTo>
                  <a:lnTo>
                    <a:pt x="63077" y="56571"/>
                  </a:lnTo>
                  <a:lnTo>
                    <a:pt x="61005" y="58659"/>
                  </a:lnTo>
                  <a:lnTo>
                    <a:pt x="61005" y="62407"/>
                  </a:lnTo>
                  <a:lnTo>
                    <a:pt x="52473" y="70939"/>
                  </a:lnTo>
                  <a:lnTo>
                    <a:pt x="52412" y="70969"/>
                  </a:lnTo>
                  <a:lnTo>
                    <a:pt x="52412" y="78541"/>
                  </a:lnTo>
                  <a:lnTo>
                    <a:pt x="46912" y="84057"/>
                  </a:lnTo>
                  <a:lnTo>
                    <a:pt x="46912" y="89633"/>
                  </a:lnTo>
                  <a:lnTo>
                    <a:pt x="33123" y="103406"/>
                  </a:lnTo>
                  <a:lnTo>
                    <a:pt x="12174" y="103406"/>
                  </a:lnTo>
                  <a:lnTo>
                    <a:pt x="0" y="115565"/>
                  </a:lnTo>
                  <a:lnTo>
                    <a:pt x="229" y="115793"/>
                  </a:lnTo>
                  <a:lnTo>
                    <a:pt x="12280" y="103711"/>
                  </a:lnTo>
                  <a:lnTo>
                    <a:pt x="33245" y="103711"/>
                  </a:lnTo>
                  <a:lnTo>
                    <a:pt x="47155" y="89801"/>
                  </a:lnTo>
                  <a:lnTo>
                    <a:pt x="47216" y="89770"/>
                  </a:lnTo>
                  <a:lnTo>
                    <a:pt x="47216" y="84179"/>
                  </a:lnTo>
                  <a:lnTo>
                    <a:pt x="52732" y="78663"/>
                  </a:lnTo>
                  <a:lnTo>
                    <a:pt x="52732" y="71106"/>
                  </a:lnTo>
                  <a:lnTo>
                    <a:pt x="61264" y="62574"/>
                  </a:lnTo>
                  <a:lnTo>
                    <a:pt x="61310" y="62513"/>
                  </a:lnTo>
                  <a:lnTo>
                    <a:pt x="61310" y="58780"/>
                  </a:lnTo>
                  <a:lnTo>
                    <a:pt x="63382" y="56708"/>
                  </a:lnTo>
                  <a:lnTo>
                    <a:pt x="63382" y="49730"/>
                  </a:lnTo>
                  <a:lnTo>
                    <a:pt x="77018" y="36109"/>
                  </a:lnTo>
                  <a:lnTo>
                    <a:pt x="77048" y="36064"/>
                  </a:lnTo>
                  <a:lnTo>
                    <a:pt x="77048" y="20828"/>
                  </a:lnTo>
                  <a:lnTo>
                    <a:pt x="97678" y="198"/>
                  </a:lnTo>
                  <a:lnTo>
                    <a:pt x="97449" y="0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38"/>
            <p:cNvSpPr/>
            <p:nvPr/>
          </p:nvSpPr>
          <p:spPr>
            <a:xfrm>
              <a:off x="6711143" y="81300"/>
              <a:ext cx="2925190" cy="3057668"/>
            </a:xfrm>
            <a:custGeom>
              <a:avLst/>
              <a:gdLst/>
              <a:ahLst/>
              <a:cxnLst/>
              <a:rect l="l" t="t" r="r" b="b"/>
              <a:pathLst>
                <a:path w="71320" h="74550" extrusionOk="0">
                  <a:moveTo>
                    <a:pt x="71091" y="0"/>
                  </a:moveTo>
                  <a:lnTo>
                    <a:pt x="59679" y="11397"/>
                  </a:lnTo>
                  <a:lnTo>
                    <a:pt x="54895" y="11397"/>
                  </a:lnTo>
                  <a:lnTo>
                    <a:pt x="41015" y="25307"/>
                  </a:lnTo>
                  <a:lnTo>
                    <a:pt x="40954" y="25337"/>
                  </a:lnTo>
                  <a:lnTo>
                    <a:pt x="40954" y="42325"/>
                  </a:lnTo>
                  <a:lnTo>
                    <a:pt x="31767" y="51528"/>
                  </a:lnTo>
                  <a:lnTo>
                    <a:pt x="31721" y="51574"/>
                  </a:lnTo>
                  <a:lnTo>
                    <a:pt x="31721" y="59237"/>
                  </a:lnTo>
                  <a:lnTo>
                    <a:pt x="22824" y="68135"/>
                  </a:lnTo>
                  <a:lnTo>
                    <a:pt x="6186" y="68135"/>
                  </a:lnTo>
                  <a:lnTo>
                    <a:pt x="0" y="74321"/>
                  </a:lnTo>
                  <a:lnTo>
                    <a:pt x="229" y="74549"/>
                  </a:lnTo>
                  <a:lnTo>
                    <a:pt x="6323" y="68455"/>
                  </a:lnTo>
                  <a:lnTo>
                    <a:pt x="22945" y="68455"/>
                  </a:lnTo>
                  <a:lnTo>
                    <a:pt x="31980" y="59420"/>
                  </a:lnTo>
                  <a:lnTo>
                    <a:pt x="32026" y="59374"/>
                  </a:lnTo>
                  <a:lnTo>
                    <a:pt x="32026" y="51695"/>
                  </a:lnTo>
                  <a:lnTo>
                    <a:pt x="41229" y="42508"/>
                  </a:lnTo>
                  <a:lnTo>
                    <a:pt x="41259" y="42463"/>
                  </a:lnTo>
                  <a:lnTo>
                    <a:pt x="41259" y="25475"/>
                  </a:lnTo>
                  <a:lnTo>
                    <a:pt x="55032" y="11732"/>
                  </a:lnTo>
                  <a:lnTo>
                    <a:pt x="59786" y="11732"/>
                  </a:lnTo>
                  <a:lnTo>
                    <a:pt x="71320" y="213"/>
                  </a:lnTo>
                  <a:lnTo>
                    <a:pt x="71091" y="0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38"/>
            <p:cNvSpPr/>
            <p:nvPr/>
          </p:nvSpPr>
          <p:spPr>
            <a:xfrm>
              <a:off x="7243039" y="245650"/>
              <a:ext cx="3153315" cy="5119205"/>
            </a:xfrm>
            <a:custGeom>
              <a:avLst/>
              <a:gdLst/>
              <a:ahLst/>
              <a:cxnLst/>
              <a:rect l="l" t="t" r="r" b="b"/>
              <a:pathLst>
                <a:path w="76882" h="124813" extrusionOk="0">
                  <a:moveTo>
                    <a:pt x="76668" y="0"/>
                  </a:moveTo>
                  <a:lnTo>
                    <a:pt x="63260" y="13408"/>
                  </a:lnTo>
                  <a:cubicBezTo>
                    <a:pt x="62879" y="13789"/>
                    <a:pt x="62879" y="14398"/>
                    <a:pt x="63260" y="14779"/>
                  </a:cubicBezTo>
                  <a:lnTo>
                    <a:pt x="69857" y="21376"/>
                  </a:lnTo>
                  <a:cubicBezTo>
                    <a:pt x="70116" y="21620"/>
                    <a:pt x="70116" y="22046"/>
                    <a:pt x="69857" y="22305"/>
                  </a:cubicBezTo>
                  <a:lnTo>
                    <a:pt x="46546" y="45616"/>
                  </a:lnTo>
                  <a:cubicBezTo>
                    <a:pt x="46417" y="45738"/>
                    <a:pt x="46245" y="45799"/>
                    <a:pt x="46074" y="45799"/>
                  </a:cubicBezTo>
                  <a:cubicBezTo>
                    <a:pt x="45903" y="45799"/>
                    <a:pt x="45731" y="45738"/>
                    <a:pt x="45602" y="45616"/>
                  </a:cubicBezTo>
                  <a:lnTo>
                    <a:pt x="39020" y="39019"/>
                  </a:lnTo>
                  <a:cubicBezTo>
                    <a:pt x="38822" y="38836"/>
                    <a:pt x="38593" y="38745"/>
                    <a:pt x="38334" y="38745"/>
                  </a:cubicBezTo>
                  <a:cubicBezTo>
                    <a:pt x="38060" y="38745"/>
                    <a:pt x="37831" y="38836"/>
                    <a:pt x="37649" y="39019"/>
                  </a:cubicBezTo>
                  <a:lnTo>
                    <a:pt x="23357" y="53311"/>
                  </a:lnTo>
                  <a:cubicBezTo>
                    <a:pt x="22976" y="53691"/>
                    <a:pt x="22976" y="54301"/>
                    <a:pt x="23357" y="54682"/>
                  </a:cubicBezTo>
                  <a:lnTo>
                    <a:pt x="40833" y="72142"/>
                  </a:lnTo>
                  <a:cubicBezTo>
                    <a:pt x="40939" y="72279"/>
                    <a:pt x="41016" y="72432"/>
                    <a:pt x="41016" y="72614"/>
                  </a:cubicBezTo>
                  <a:cubicBezTo>
                    <a:pt x="41016" y="72812"/>
                    <a:pt x="40955" y="72965"/>
                    <a:pt x="40833" y="73102"/>
                  </a:cubicBezTo>
                  <a:lnTo>
                    <a:pt x="27090" y="86830"/>
                  </a:lnTo>
                  <a:cubicBezTo>
                    <a:pt x="26907" y="87028"/>
                    <a:pt x="26816" y="87256"/>
                    <a:pt x="26816" y="87515"/>
                  </a:cubicBezTo>
                  <a:lnTo>
                    <a:pt x="26816" y="96276"/>
                  </a:lnTo>
                  <a:cubicBezTo>
                    <a:pt x="26816" y="96459"/>
                    <a:pt x="26755" y="96611"/>
                    <a:pt x="26618" y="96748"/>
                  </a:cubicBezTo>
                  <a:lnTo>
                    <a:pt x="13225" y="110140"/>
                  </a:lnTo>
                  <a:cubicBezTo>
                    <a:pt x="13103" y="110270"/>
                    <a:pt x="12940" y="110335"/>
                    <a:pt x="12772" y="110335"/>
                  </a:cubicBezTo>
                  <a:cubicBezTo>
                    <a:pt x="12604" y="110335"/>
                    <a:pt x="12433" y="110270"/>
                    <a:pt x="12296" y="110140"/>
                  </a:cubicBezTo>
                  <a:lnTo>
                    <a:pt x="7618" y="105448"/>
                  </a:lnTo>
                  <a:cubicBezTo>
                    <a:pt x="7428" y="105257"/>
                    <a:pt x="7180" y="105162"/>
                    <a:pt x="6933" y="105162"/>
                  </a:cubicBezTo>
                  <a:cubicBezTo>
                    <a:pt x="6685" y="105162"/>
                    <a:pt x="6438" y="105257"/>
                    <a:pt x="6247" y="105448"/>
                  </a:cubicBezTo>
                  <a:lnTo>
                    <a:pt x="381" y="111314"/>
                  </a:lnTo>
                  <a:cubicBezTo>
                    <a:pt x="1" y="111695"/>
                    <a:pt x="1" y="112304"/>
                    <a:pt x="381" y="112685"/>
                  </a:cubicBezTo>
                  <a:lnTo>
                    <a:pt x="5059" y="117378"/>
                  </a:lnTo>
                  <a:cubicBezTo>
                    <a:pt x="5181" y="117515"/>
                    <a:pt x="5257" y="117667"/>
                    <a:pt x="5257" y="117850"/>
                  </a:cubicBezTo>
                  <a:cubicBezTo>
                    <a:pt x="5257" y="118048"/>
                    <a:pt x="5196" y="118200"/>
                    <a:pt x="5059" y="118322"/>
                  </a:cubicBezTo>
                  <a:lnTo>
                    <a:pt x="3231" y="120150"/>
                  </a:lnTo>
                  <a:cubicBezTo>
                    <a:pt x="2850" y="120531"/>
                    <a:pt x="2850" y="121141"/>
                    <a:pt x="3231" y="121522"/>
                  </a:cubicBezTo>
                  <a:lnTo>
                    <a:pt x="5059" y="123365"/>
                  </a:lnTo>
                  <a:cubicBezTo>
                    <a:pt x="5333" y="123609"/>
                    <a:pt x="5333" y="124020"/>
                    <a:pt x="5059" y="124295"/>
                  </a:cubicBezTo>
                  <a:cubicBezTo>
                    <a:pt x="4914" y="124432"/>
                    <a:pt x="4754" y="124489"/>
                    <a:pt x="4602" y="124489"/>
                  </a:cubicBezTo>
                  <a:cubicBezTo>
                    <a:pt x="4449" y="124489"/>
                    <a:pt x="4305" y="124432"/>
                    <a:pt x="4190" y="124340"/>
                  </a:cubicBezTo>
                  <a:cubicBezTo>
                    <a:pt x="3962" y="124173"/>
                    <a:pt x="3825" y="123838"/>
                    <a:pt x="4038" y="123487"/>
                  </a:cubicBezTo>
                  <a:lnTo>
                    <a:pt x="3764" y="123335"/>
                  </a:lnTo>
                  <a:lnTo>
                    <a:pt x="3764" y="123335"/>
                  </a:lnTo>
                  <a:cubicBezTo>
                    <a:pt x="3459" y="123838"/>
                    <a:pt x="3672" y="124356"/>
                    <a:pt x="3992" y="124599"/>
                  </a:cubicBezTo>
                  <a:cubicBezTo>
                    <a:pt x="4175" y="124736"/>
                    <a:pt x="4373" y="124813"/>
                    <a:pt x="4602" y="124813"/>
                  </a:cubicBezTo>
                  <a:cubicBezTo>
                    <a:pt x="4830" y="124813"/>
                    <a:pt x="5059" y="124736"/>
                    <a:pt x="5272" y="124477"/>
                  </a:cubicBezTo>
                  <a:cubicBezTo>
                    <a:pt x="5455" y="124295"/>
                    <a:pt x="5562" y="124066"/>
                    <a:pt x="5562" y="123792"/>
                  </a:cubicBezTo>
                  <a:cubicBezTo>
                    <a:pt x="5562" y="123533"/>
                    <a:pt x="5455" y="123304"/>
                    <a:pt x="5272" y="123106"/>
                  </a:cubicBezTo>
                  <a:lnTo>
                    <a:pt x="3444" y="121278"/>
                  </a:lnTo>
                  <a:cubicBezTo>
                    <a:pt x="3170" y="121034"/>
                    <a:pt x="3170" y="120623"/>
                    <a:pt x="3444" y="120349"/>
                  </a:cubicBezTo>
                  <a:lnTo>
                    <a:pt x="5272" y="118520"/>
                  </a:lnTo>
                  <a:cubicBezTo>
                    <a:pt x="5455" y="118337"/>
                    <a:pt x="5562" y="118094"/>
                    <a:pt x="5562" y="117835"/>
                  </a:cubicBezTo>
                  <a:cubicBezTo>
                    <a:pt x="5562" y="117576"/>
                    <a:pt x="5455" y="117332"/>
                    <a:pt x="5272" y="117149"/>
                  </a:cubicBezTo>
                  <a:lnTo>
                    <a:pt x="579" y="112456"/>
                  </a:lnTo>
                  <a:cubicBezTo>
                    <a:pt x="320" y="112213"/>
                    <a:pt x="320" y="111801"/>
                    <a:pt x="579" y="111527"/>
                  </a:cubicBezTo>
                  <a:lnTo>
                    <a:pt x="6445" y="105661"/>
                  </a:lnTo>
                  <a:cubicBezTo>
                    <a:pt x="6575" y="105532"/>
                    <a:pt x="6742" y="105467"/>
                    <a:pt x="6912" y="105467"/>
                  </a:cubicBezTo>
                  <a:cubicBezTo>
                    <a:pt x="7081" y="105467"/>
                    <a:pt x="7253" y="105532"/>
                    <a:pt x="7390" y="105661"/>
                  </a:cubicBezTo>
                  <a:lnTo>
                    <a:pt x="12067" y="110354"/>
                  </a:lnTo>
                  <a:cubicBezTo>
                    <a:pt x="12265" y="110537"/>
                    <a:pt x="12494" y="110643"/>
                    <a:pt x="12753" y="110643"/>
                  </a:cubicBezTo>
                  <a:cubicBezTo>
                    <a:pt x="13027" y="110643"/>
                    <a:pt x="13256" y="110537"/>
                    <a:pt x="13439" y="110354"/>
                  </a:cubicBezTo>
                  <a:lnTo>
                    <a:pt x="26831" y="96961"/>
                  </a:lnTo>
                  <a:cubicBezTo>
                    <a:pt x="27014" y="96779"/>
                    <a:pt x="27120" y="96550"/>
                    <a:pt x="27120" y="96276"/>
                  </a:cubicBezTo>
                  <a:lnTo>
                    <a:pt x="27120" y="87469"/>
                  </a:lnTo>
                  <a:cubicBezTo>
                    <a:pt x="27120" y="87287"/>
                    <a:pt x="27166" y="87134"/>
                    <a:pt x="27303" y="86997"/>
                  </a:cubicBezTo>
                  <a:lnTo>
                    <a:pt x="41031" y="73270"/>
                  </a:lnTo>
                  <a:cubicBezTo>
                    <a:pt x="41412" y="72889"/>
                    <a:pt x="41412" y="72279"/>
                    <a:pt x="41031" y="71898"/>
                  </a:cubicBezTo>
                  <a:lnTo>
                    <a:pt x="23571" y="54438"/>
                  </a:lnTo>
                  <a:cubicBezTo>
                    <a:pt x="23312" y="54194"/>
                    <a:pt x="23312" y="53768"/>
                    <a:pt x="23571" y="53509"/>
                  </a:cubicBezTo>
                  <a:lnTo>
                    <a:pt x="37862" y="39217"/>
                  </a:lnTo>
                  <a:cubicBezTo>
                    <a:pt x="37984" y="39095"/>
                    <a:pt x="38155" y="39035"/>
                    <a:pt x="38327" y="39035"/>
                  </a:cubicBezTo>
                  <a:cubicBezTo>
                    <a:pt x="38498" y="39035"/>
                    <a:pt x="38669" y="39095"/>
                    <a:pt x="38791" y="39217"/>
                  </a:cubicBezTo>
                  <a:lnTo>
                    <a:pt x="45373" y="45830"/>
                  </a:lnTo>
                  <a:cubicBezTo>
                    <a:pt x="45571" y="46013"/>
                    <a:pt x="45800" y="46119"/>
                    <a:pt x="46059" y="46119"/>
                  </a:cubicBezTo>
                  <a:cubicBezTo>
                    <a:pt x="46333" y="46119"/>
                    <a:pt x="46562" y="46013"/>
                    <a:pt x="46744" y="45830"/>
                  </a:cubicBezTo>
                  <a:lnTo>
                    <a:pt x="70055" y="22519"/>
                  </a:lnTo>
                  <a:cubicBezTo>
                    <a:pt x="70436" y="22138"/>
                    <a:pt x="70436" y="21528"/>
                    <a:pt x="70055" y="21148"/>
                  </a:cubicBezTo>
                  <a:lnTo>
                    <a:pt x="63473" y="14550"/>
                  </a:lnTo>
                  <a:cubicBezTo>
                    <a:pt x="63199" y="14307"/>
                    <a:pt x="63199" y="13895"/>
                    <a:pt x="63473" y="13621"/>
                  </a:cubicBezTo>
                  <a:lnTo>
                    <a:pt x="76881" y="213"/>
                  </a:lnTo>
                  <a:lnTo>
                    <a:pt x="76668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78000">
                  <a:schemeClr val="lt1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38"/>
            <p:cNvSpPr/>
            <p:nvPr/>
          </p:nvSpPr>
          <p:spPr>
            <a:xfrm>
              <a:off x="6875804" y="622450"/>
              <a:ext cx="1860443" cy="4595326"/>
            </a:xfrm>
            <a:custGeom>
              <a:avLst/>
              <a:gdLst/>
              <a:ahLst/>
              <a:cxnLst/>
              <a:rect l="l" t="t" r="r" b="b"/>
              <a:pathLst>
                <a:path w="23937" h="56267" extrusionOk="0">
                  <a:moveTo>
                    <a:pt x="12997" y="1"/>
                  </a:moveTo>
                  <a:lnTo>
                    <a:pt x="12784" y="214"/>
                  </a:lnTo>
                  <a:lnTo>
                    <a:pt x="23098" y="10513"/>
                  </a:lnTo>
                  <a:cubicBezTo>
                    <a:pt x="23434" y="10864"/>
                    <a:pt x="23632" y="11321"/>
                    <a:pt x="23632" y="11808"/>
                  </a:cubicBezTo>
                  <a:cubicBezTo>
                    <a:pt x="23632" y="12311"/>
                    <a:pt x="23434" y="12768"/>
                    <a:pt x="23098" y="13104"/>
                  </a:cubicBezTo>
                  <a:lnTo>
                    <a:pt x="21925" y="14261"/>
                  </a:lnTo>
                  <a:cubicBezTo>
                    <a:pt x="21575" y="14627"/>
                    <a:pt x="21110" y="14810"/>
                    <a:pt x="20642" y="14810"/>
                  </a:cubicBezTo>
                  <a:cubicBezTo>
                    <a:pt x="20173" y="14810"/>
                    <a:pt x="19701" y="14627"/>
                    <a:pt x="19335" y="14261"/>
                  </a:cubicBezTo>
                  <a:lnTo>
                    <a:pt x="16958" y="11885"/>
                  </a:lnTo>
                  <a:cubicBezTo>
                    <a:pt x="16547" y="11489"/>
                    <a:pt x="16029" y="11260"/>
                    <a:pt x="15435" y="11260"/>
                  </a:cubicBezTo>
                  <a:cubicBezTo>
                    <a:pt x="14841" y="11260"/>
                    <a:pt x="14307" y="11489"/>
                    <a:pt x="13911" y="11885"/>
                  </a:cubicBezTo>
                  <a:lnTo>
                    <a:pt x="12525" y="13271"/>
                  </a:lnTo>
                  <a:cubicBezTo>
                    <a:pt x="12129" y="13698"/>
                    <a:pt x="11900" y="14231"/>
                    <a:pt x="11900" y="14795"/>
                  </a:cubicBezTo>
                  <a:cubicBezTo>
                    <a:pt x="11900" y="15374"/>
                    <a:pt x="12129" y="15922"/>
                    <a:pt x="12525" y="16318"/>
                  </a:cubicBezTo>
                  <a:cubicBezTo>
                    <a:pt x="12860" y="16669"/>
                    <a:pt x="13058" y="17126"/>
                    <a:pt x="13058" y="17629"/>
                  </a:cubicBezTo>
                  <a:cubicBezTo>
                    <a:pt x="13058" y="18116"/>
                    <a:pt x="12860" y="18573"/>
                    <a:pt x="12525" y="18924"/>
                  </a:cubicBezTo>
                  <a:lnTo>
                    <a:pt x="11489" y="19944"/>
                  </a:lnTo>
                  <a:cubicBezTo>
                    <a:pt x="11154" y="20295"/>
                    <a:pt x="10696" y="20478"/>
                    <a:pt x="10209" y="20478"/>
                  </a:cubicBezTo>
                  <a:lnTo>
                    <a:pt x="9569" y="20478"/>
                  </a:lnTo>
                  <a:cubicBezTo>
                    <a:pt x="8990" y="20478"/>
                    <a:pt x="8457" y="20706"/>
                    <a:pt x="8045" y="21102"/>
                  </a:cubicBezTo>
                  <a:lnTo>
                    <a:pt x="3353" y="25810"/>
                  </a:lnTo>
                  <a:cubicBezTo>
                    <a:pt x="2515" y="26648"/>
                    <a:pt x="2515" y="28004"/>
                    <a:pt x="3353" y="28842"/>
                  </a:cubicBezTo>
                  <a:lnTo>
                    <a:pt x="10529" y="36018"/>
                  </a:lnTo>
                  <a:cubicBezTo>
                    <a:pt x="10864" y="36369"/>
                    <a:pt x="11062" y="36826"/>
                    <a:pt x="11062" y="37313"/>
                  </a:cubicBezTo>
                  <a:cubicBezTo>
                    <a:pt x="11062" y="37801"/>
                    <a:pt x="10864" y="38273"/>
                    <a:pt x="10529" y="38608"/>
                  </a:cubicBezTo>
                  <a:lnTo>
                    <a:pt x="8198" y="40940"/>
                  </a:lnTo>
                  <a:cubicBezTo>
                    <a:pt x="7802" y="41351"/>
                    <a:pt x="7573" y="41884"/>
                    <a:pt x="7573" y="42463"/>
                  </a:cubicBezTo>
                  <a:lnTo>
                    <a:pt x="7573" y="47720"/>
                  </a:lnTo>
                  <a:cubicBezTo>
                    <a:pt x="7573" y="48207"/>
                    <a:pt x="7390" y="48664"/>
                    <a:pt x="7040" y="49015"/>
                  </a:cubicBezTo>
                  <a:lnTo>
                    <a:pt x="1" y="56054"/>
                  </a:lnTo>
                  <a:lnTo>
                    <a:pt x="199" y="56267"/>
                  </a:lnTo>
                  <a:lnTo>
                    <a:pt x="7268" y="49274"/>
                  </a:lnTo>
                  <a:cubicBezTo>
                    <a:pt x="7664" y="48862"/>
                    <a:pt x="7893" y="48329"/>
                    <a:pt x="7893" y="47750"/>
                  </a:cubicBezTo>
                  <a:lnTo>
                    <a:pt x="7893" y="42494"/>
                  </a:lnTo>
                  <a:cubicBezTo>
                    <a:pt x="7893" y="42006"/>
                    <a:pt x="8091" y="41549"/>
                    <a:pt x="8426" y="41199"/>
                  </a:cubicBezTo>
                  <a:lnTo>
                    <a:pt x="10757" y="38883"/>
                  </a:lnTo>
                  <a:cubicBezTo>
                    <a:pt x="11154" y="38456"/>
                    <a:pt x="11382" y="37923"/>
                    <a:pt x="11382" y="37359"/>
                  </a:cubicBezTo>
                  <a:cubicBezTo>
                    <a:pt x="11382" y="36765"/>
                    <a:pt x="11154" y="36232"/>
                    <a:pt x="10757" y="35835"/>
                  </a:cubicBezTo>
                  <a:lnTo>
                    <a:pt x="3581" y="28644"/>
                  </a:lnTo>
                  <a:cubicBezTo>
                    <a:pt x="2850" y="27943"/>
                    <a:pt x="2850" y="26785"/>
                    <a:pt x="3581" y="26054"/>
                  </a:cubicBezTo>
                  <a:lnTo>
                    <a:pt x="8274" y="21346"/>
                  </a:lnTo>
                  <a:cubicBezTo>
                    <a:pt x="8624" y="21011"/>
                    <a:pt x="9081" y="20813"/>
                    <a:pt x="9569" y="20813"/>
                  </a:cubicBezTo>
                  <a:lnTo>
                    <a:pt x="10209" y="20813"/>
                  </a:lnTo>
                  <a:cubicBezTo>
                    <a:pt x="10788" y="20813"/>
                    <a:pt x="11321" y="20584"/>
                    <a:pt x="11732" y="20188"/>
                  </a:cubicBezTo>
                  <a:lnTo>
                    <a:pt x="12753" y="19167"/>
                  </a:lnTo>
                  <a:cubicBezTo>
                    <a:pt x="13149" y="18741"/>
                    <a:pt x="13378" y="18208"/>
                    <a:pt x="13378" y="17644"/>
                  </a:cubicBezTo>
                  <a:cubicBezTo>
                    <a:pt x="13378" y="17050"/>
                    <a:pt x="13149" y="16516"/>
                    <a:pt x="12753" y="16120"/>
                  </a:cubicBezTo>
                  <a:cubicBezTo>
                    <a:pt x="12418" y="15770"/>
                    <a:pt x="12220" y="15313"/>
                    <a:pt x="12220" y="14825"/>
                  </a:cubicBezTo>
                  <a:cubicBezTo>
                    <a:pt x="12220" y="14322"/>
                    <a:pt x="12418" y="13865"/>
                    <a:pt x="12753" y="13530"/>
                  </a:cubicBezTo>
                  <a:lnTo>
                    <a:pt x="14140" y="12128"/>
                  </a:lnTo>
                  <a:cubicBezTo>
                    <a:pt x="14490" y="11793"/>
                    <a:pt x="14947" y="11595"/>
                    <a:pt x="15435" y="11595"/>
                  </a:cubicBezTo>
                  <a:cubicBezTo>
                    <a:pt x="15938" y="11595"/>
                    <a:pt x="16395" y="11793"/>
                    <a:pt x="16730" y="12128"/>
                  </a:cubicBezTo>
                  <a:lnTo>
                    <a:pt x="19107" y="14520"/>
                  </a:lnTo>
                  <a:cubicBezTo>
                    <a:pt x="19526" y="14939"/>
                    <a:pt x="20074" y="15149"/>
                    <a:pt x="20623" y="15149"/>
                  </a:cubicBezTo>
                  <a:cubicBezTo>
                    <a:pt x="21171" y="15149"/>
                    <a:pt x="21720" y="14939"/>
                    <a:pt x="22139" y="14520"/>
                  </a:cubicBezTo>
                  <a:lnTo>
                    <a:pt x="23297" y="13347"/>
                  </a:lnTo>
                  <a:cubicBezTo>
                    <a:pt x="23708" y="12936"/>
                    <a:pt x="23936" y="12403"/>
                    <a:pt x="23936" y="11824"/>
                  </a:cubicBezTo>
                  <a:cubicBezTo>
                    <a:pt x="23936" y="11260"/>
                    <a:pt x="23708" y="10711"/>
                    <a:pt x="23297" y="10300"/>
                  </a:cubicBezTo>
                  <a:lnTo>
                    <a:pt x="12997" y="1"/>
                  </a:lnTo>
                  <a:close/>
                </a:path>
              </a:pathLst>
            </a:custGeom>
            <a:gradFill>
              <a:gsLst>
                <a:gs pos="0">
                  <a:srgbClr val="9900FF">
                    <a:alpha val="4666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38"/>
            <p:cNvSpPr/>
            <p:nvPr/>
          </p:nvSpPr>
          <p:spPr>
            <a:xfrm>
              <a:off x="6573850" y="621225"/>
              <a:ext cx="1860443" cy="4595326"/>
            </a:xfrm>
            <a:custGeom>
              <a:avLst/>
              <a:gdLst/>
              <a:ahLst/>
              <a:cxnLst/>
              <a:rect l="l" t="t" r="r" b="b"/>
              <a:pathLst>
                <a:path w="23937" h="56267" extrusionOk="0">
                  <a:moveTo>
                    <a:pt x="12997" y="0"/>
                  </a:moveTo>
                  <a:lnTo>
                    <a:pt x="12784" y="214"/>
                  </a:lnTo>
                  <a:lnTo>
                    <a:pt x="23098" y="10513"/>
                  </a:lnTo>
                  <a:cubicBezTo>
                    <a:pt x="23434" y="10848"/>
                    <a:pt x="23632" y="11305"/>
                    <a:pt x="23632" y="11808"/>
                  </a:cubicBezTo>
                  <a:cubicBezTo>
                    <a:pt x="23632" y="12296"/>
                    <a:pt x="23434" y="12753"/>
                    <a:pt x="23098" y="13103"/>
                  </a:cubicBezTo>
                  <a:lnTo>
                    <a:pt x="21925" y="14261"/>
                  </a:lnTo>
                  <a:cubicBezTo>
                    <a:pt x="21575" y="14627"/>
                    <a:pt x="21110" y="14810"/>
                    <a:pt x="20642" y="14810"/>
                  </a:cubicBezTo>
                  <a:cubicBezTo>
                    <a:pt x="20173" y="14810"/>
                    <a:pt x="19701" y="14627"/>
                    <a:pt x="19335" y="14261"/>
                  </a:cubicBezTo>
                  <a:lnTo>
                    <a:pt x="16958" y="11884"/>
                  </a:lnTo>
                  <a:cubicBezTo>
                    <a:pt x="16547" y="11488"/>
                    <a:pt x="16029" y="11260"/>
                    <a:pt x="15435" y="11260"/>
                  </a:cubicBezTo>
                  <a:cubicBezTo>
                    <a:pt x="14840" y="11260"/>
                    <a:pt x="14307" y="11488"/>
                    <a:pt x="13911" y="11884"/>
                  </a:cubicBezTo>
                  <a:lnTo>
                    <a:pt x="12525" y="13271"/>
                  </a:lnTo>
                  <a:cubicBezTo>
                    <a:pt x="11687" y="14109"/>
                    <a:pt x="11687" y="15465"/>
                    <a:pt x="12525" y="16303"/>
                  </a:cubicBezTo>
                  <a:cubicBezTo>
                    <a:pt x="12860" y="16638"/>
                    <a:pt x="13058" y="17095"/>
                    <a:pt x="13058" y="17598"/>
                  </a:cubicBezTo>
                  <a:cubicBezTo>
                    <a:pt x="13058" y="18085"/>
                    <a:pt x="12860" y="18543"/>
                    <a:pt x="12525" y="18893"/>
                  </a:cubicBezTo>
                  <a:lnTo>
                    <a:pt x="11489" y="19914"/>
                  </a:lnTo>
                  <a:cubicBezTo>
                    <a:pt x="11153" y="20264"/>
                    <a:pt x="10696" y="20447"/>
                    <a:pt x="10193" y="20447"/>
                  </a:cubicBezTo>
                  <a:lnTo>
                    <a:pt x="9569" y="20447"/>
                  </a:lnTo>
                  <a:cubicBezTo>
                    <a:pt x="8975" y="20447"/>
                    <a:pt x="8441" y="20676"/>
                    <a:pt x="8045" y="21087"/>
                  </a:cubicBezTo>
                  <a:lnTo>
                    <a:pt x="3337" y="25780"/>
                  </a:lnTo>
                  <a:cubicBezTo>
                    <a:pt x="2941" y="26206"/>
                    <a:pt x="2713" y="26739"/>
                    <a:pt x="2713" y="27303"/>
                  </a:cubicBezTo>
                  <a:cubicBezTo>
                    <a:pt x="2713" y="27897"/>
                    <a:pt x="2941" y="28431"/>
                    <a:pt x="3337" y="28827"/>
                  </a:cubicBezTo>
                  <a:lnTo>
                    <a:pt x="10529" y="36018"/>
                  </a:lnTo>
                  <a:cubicBezTo>
                    <a:pt x="11245" y="36719"/>
                    <a:pt x="11245" y="37877"/>
                    <a:pt x="10529" y="38608"/>
                  </a:cubicBezTo>
                  <a:lnTo>
                    <a:pt x="8198" y="40924"/>
                  </a:lnTo>
                  <a:cubicBezTo>
                    <a:pt x="7801" y="41351"/>
                    <a:pt x="7573" y="41884"/>
                    <a:pt x="7573" y="42448"/>
                  </a:cubicBezTo>
                  <a:lnTo>
                    <a:pt x="7573" y="47704"/>
                  </a:lnTo>
                  <a:cubicBezTo>
                    <a:pt x="7573" y="48207"/>
                    <a:pt x="7375" y="48664"/>
                    <a:pt x="7040" y="48999"/>
                  </a:cubicBezTo>
                  <a:lnTo>
                    <a:pt x="1" y="56053"/>
                  </a:lnTo>
                  <a:lnTo>
                    <a:pt x="199" y="56267"/>
                  </a:lnTo>
                  <a:lnTo>
                    <a:pt x="7268" y="49212"/>
                  </a:lnTo>
                  <a:cubicBezTo>
                    <a:pt x="7664" y="48801"/>
                    <a:pt x="7893" y="48268"/>
                    <a:pt x="7893" y="47689"/>
                  </a:cubicBezTo>
                  <a:lnTo>
                    <a:pt x="7893" y="42432"/>
                  </a:lnTo>
                  <a:cubicBezTo>
                    <a:pt x="7893" y="41945"/>
                    <a:pt x="8091" y="41473"/>
                    <a:pt x="8426" y="41137"/>
                  </a:cubicBezTo>
                  <a:lnTo>
                    <a:pt x="10757" y="38806"/>
                  </a:lnTo>
                  <a:cubicBezTo>
                    <a:pt x="11595" y="37984"/>
                    <a:pt x="11595" y="36628"/>
                    <a:pt x="10757" y="35790"/>
                  </a:cubicBezTo>
                  <a:lnTo>
                    <a:pt x="3581" y="28598"/>
                  </a:lnTo>
                  <a:cubicBezTo>
                    <a:pt x="3231" y="28263"/>
                    <a:pt x="3048" y="27806"/>
                    <a:pt x="3048" y="27318"/>
                  </a:cubicBezTo>
                  <a:cubicBezTo>
                    <a:pt x="3048" y="26816"/>
                    <a:pt x="3231" y="26359"/>
                    <a:pt x="3581" y="26023"/>
                  </a:cubicBezTo>
                  <a:lnTo>
                    <a:pt x="8274" y="21346"/>
                  </a:lnTo>
                  <a:cubicBezTo>
                    <a:pt x="8624" y="21011"/>
                    <a:pt x="9081" y="20813"/>
                    <a:pt x="9569" y="20813"/>
                  </a:cubicBezTo>
                  <a:lnTo>
                    <a:pt x="10209" y="20813"/>
                  </a:lnTo>
                  <a:cubicBezTo>
                    <a:pt x="10788" y="20813"/>
                    <a:pt x="11321" y="20584"/>
                    <a:pt x="11732" y="20188"/>
                  </a:cubicBezTo>
                  <a:lnTo>
                    <a:pt x="12753" y="19152"/>
                  </a:lnTo>
                  <a:cubicBezTo>
                    <a:pt x="13149" y="18741"/>
                    <a:pt x="13378" y="18207"/>
                    <a:pt x="13378" y="17628"/>
                  </a:cubicBezTo>
                  <a:cubicBezTo>
                    <a:pt x="13378" y="17049"/>
                    <a:pt x="13149" y="16516"/>
                    <a:pt x="12753" y="16105"/>
                  </a:cubicBezTo>
                  <a:cubicBezTo>
                    <a:pt x="12037" y="15404"/>
                    <a:pt x="12037" y="14246"/>
                    <a:pt x="12753" y="13515"/>
                  </a:cubicBezTo>
                  <a:lnTo>
                    <a:pt x="14140" y="12128"/>
                  </a:lnTo>
                  <a:cubicBezTo>
                    <a:pt x="14490" y="11793"/>
                    <a:pt x="14947" y="11595"/>
                    <a:pt x="15435" y="11595"/>
                  </a:cubicBezTo>
                  <a:cubicBezTo>
                    <a:pt x="15937" y="11595"/>
                    <a:pt x="16395" y="11793"/>
                    <a:pt x="16730" y="12128"/>
                  </a:cubicBezTo>
                  <a:lnTo>
                    <a:pt x="19106" y="14505"/>
                  </a:lnTo>
                  <a:cubicBezTo>
                    <a:pt x="19525" y="14924"/>
                    <a:pt x="20074" y="15133"/>
                    <a:pt x="20622" y="15133"/>
                  </a:cubicBezTo>
                  <a:cubicBezTo>
                    <a:pt x="21171" y="15133"/>
                    <a:pt x="21719" y="14924"/>
                    <a:pt x="22138" y="14505"/>
                  </a:cubicBezTo>
                  <a:lnTo>
                    <a:pt x="23296" y="13347"/>
                  </a:lnTo>
                  <a:cubicBezTo>
                    <a:pt x="23708" y="12936"/>
                    <a:pt x="23936" y="12402"/>
                    <a:pt x="23936" y="11823"/>
                  </a:cubicBezTo>
                  <a:cubicBezTo>
                    <a:pt x="23936" y="11229"/>
                    <a:pt x="23708" y="10696"/>
                    <a:pt x="23296" y="10300"/>
                  </a:cubicBezTo>
                  <a:lnTo>
                    <a:pt x="12997" y="0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499" name="Google Shape;1499;p38"/>
            <p:cNvPicPr preferRelativeResize="0"/>
            <p:nvPr/>
          </p:nvPicPr>
          <p:blipFill rotWithShape="1">
            <a:blip r:embed="rId3">
              <a:alphaModFix/>
            </a:blip>
            <a:srcRect l="16960" t="24718" r="7121" b="26177"/>
            <a:stretch/>
          </p:blipFill>
          <p:spPr>
            <a:xfrm>
              <a:off x="6128138" y="-1301175"/>
              <a:ext cx="4198516" cy="320440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500" name="Google Shape;1500;p38"/>
            <p:cNvGrpSpPr/>
            <p:nvPr/>
          </p:nvGrpSpPr>
          <p:grpSpPr>
            <a:xfrm rot="5400000">
              <a:off x="7873341" y="4254316"/>
              <a:ext cx="708100" cy="708500"/>
              <a:chOff x="3678700" y="407275"/>
              <a:chExt cx="708100" cy="708500"/>
            </a:xfrm>
          </p:grpSpPr>
          <p:sp>
            <p:nvSpPr>
              <p:cNvPr id="1501" name="Google Shape;1501;p38"/>
              <p:cNvSpPr/>
              <p:nvPr/>
            </p:nvSpPr>
            <p:spPr>
              <a:xfrm>
                <a:off x="3678700" y="407275"/>
                <a:ext cx="249875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96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96"/>
                    </a:lnTo>
                    <a:lnTo>
                      <a:pt x="9995" y="1403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2" name="Google Shape;1502;p38"/>
              <p:cNvSpPr/>
              <p:nvPr/>
            </p:nvSpPr>
            <p:spPr>
              <a:xfrm>
                <a:off x="3754875" y="483475"/>
                <a:ext cx="249900" cy="249875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5" extrusionOk="0">
                    <a:moveTo>
                      <a:pt x="8593" y="0"/>
                    </a:moveTo>
                    <a:lnTo>
                      <a:pt x="0" y="8593"/>
                    </a:lnTo>
                    <a:lnTo>
                      <a:pt x="1402" y="9995"/>
                    </a:lnTo>
                    <a:lnTo>
                      <a:pt x="9995" y="1402"/>
                    </a:lnTo>
                    <a:lnTo>
                      <a:pt x="8593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3" name="Google Shape;1503;p38"/>
              <p:cNvSpPr/>
              <p:nvPr/>
            </p:nvSpPr>
            <p:spPr>
              <a:xfrm>
                <a:off x="3831425" y="560025"/>
                <a:ext cx="249900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6" extrusionOk="0">
                    <a:moveTo>
                      <a:pt x="8594" y="0"/>
                    </a:moveTo>
                    <a:lnTo>
                      <a:pt x="1" y="8594"/>
                    </a:lnTo>
                    <a:lnTo>
                      <a:pt x="1403" y="9995"/>
                    </a:lnTo>
                    <a:lnTo>
                      <a:pt x="9996" y="1402"/>
                    </a:lnTo>
                    <a:lnTo>
                      <a:pt x="8594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4" name="Google Shape;1504;p38"/>
              <p:cNvSpPr/>
              <p:nvPr/>
            </p:nvSpPr>
            <p:spPr>
              <a:xfrm>
                <a:off x="3907625" y="636575"/>
                <a:ext cx="249875" cy="249525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81" extrusionOk="0">
                    <a:moveTo>
                      <a:pt x="8593" y="1"/>
                    </a:moveTo>
                    <a:lnTo>
                      <a:pt x="0" y="8579"/>
                    </a:lnTo>
                    <a:lnTo>
                      <a:pt x="1402" y="9980"/>
                    </a:lnTo>
                    <a:lnTo>
                      <a:pt x="9995" y="1387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5" name="Google Shape;1505;p38"/>
              <p:cNvSpPr/>
              <p:nvPr/>
            </p:nvSpPr>
            <p:spPr>
              <a:xfrm>
                <a:off x="3984175" y="713150"/>
                <a:ext cx="249900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6" extrusionOk="0">
                    <a:moveTo>
                      <a:pt x="8593" y="0"/>
                    </a:moveTo>
                    <a:lnTo>
                      <a:pt x="0" y="8593"/>
                    </a:lnTo>
                    <a:lnTo>
                      <a:pt x="1402" y="9995"/>
                    </a:lnTo>
                    <a:lnTo>
                      <a:pt x="9995" y="1402"/>
                    </a:lnTo>
                    <a:lnTo>
                      <a:pt x="8593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6" name="Google Shape;1506;p38"/>
              <p:cNvSpPr/>
              <p:nvPr/>
            </p:nvSpPr>
            <p:spPr>
              <a:xfrm>
                <a:off x="4061125" y="789700"/>
                <a:ext cx="249500" cy="249525"/>
              </a:xfrm>
              <a:custGeom>
                <a:avLst/>
                <a:gdLst/>
                <a:ahLst/>
                <a:cxnLst/>
                <a:rect l="l" t="t" r="r" b="b"/>
                <a:pathLst>
                  <a:path w="9980" h="9981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80"/>
                    </a:lnTo>
                    <a:lnTo>
                      <a:pt x="9980" y="1402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7" name="Google Shape;1507;p38"/>
              <p:cNvSpPr/>
              <p:nvPr/>
            </p:nvSpPr>
            <p:spPr>
              <a:xfrm>
                <a:off x="4136925" y="865875"/>
                <a:ext cx="249875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96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96"/>
                    </a:lnTo>
                    <a:lnTo>
                      <a:pt x="9995" y="1403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08" name="Google Shape;1508;p38"/>
            <p:cNvGrpSpPr/>
            <p:nvPr/>
          </p:nvGrpSpPr>
          <p:grpSpPr>
            <a:xfrm rot="5400000">
              <a:off x="8639847" y="3354200"/>
              <a:ext cx="457787" cy="458045"/>
              <a:chOff x="3678700" y="407275"/>
              <a:chExt cx="708100" cy="708500"/>
            </a:xfrm>
          </p:grpSpPr>
          <p:sp>
            <p:nvSpPr>
              <p:cNvPr id="1509" name="Google Shape;1509;p38"/>
              <p:cNvSpPr/>
              <p:nvPr/>
            </p:nvSpPr>
            <p:spPr>
              <a:xfrm>
                <a:off x="3678700" y="407275"/>
                <a:ext cx="249875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96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96"/>
                    </a:lnTo>
                    <a:lnTo>
                      <a:pt x="9995" y="1403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0" name="Google Shape;1510;p38"/>
              <p:cNvSpPr/>
              <p:nvPr/>
            </p:nvSpPr>
            <p:spPr>
              <a:xfrm>
                <a:off x="3754875" y="483475"/>
                <a:ext cx="249900" cy="249875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5" extrusionOk="0">
                    <a:moveTo>
                      <a:pt x="8593" y="0"/>
                    </a:moveTo>
                    <a:lnTo>
                      <a:pt x="0" y="8593"/>
                    </a:lnTo>
                    <a:lnTo>
                      <a:pt x="1402" y="9995"/>
                    </a:lnTo>
                    <a:lnTo>
                      <a:pt x="9995" y="1402"/>
                    </a:lnTo>
                    <a:lnTo>
                      <a:pt x="8593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1" name="Google Shape;1511;p38"/>
              <p:cNvSpPr/>
              <p:nvPr/>
            </p:nvSpPr>
            <p:spPr>
              <a:xfrm>
                <a:off x="3831425" y="560025"/>
                <a:ext cx="249900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6" extrusionOk="0">
                    <a:moveTo>
                      <a:pt x="8594" y="0"/>
                    </a:moveTo>
                    <a:lnTo>
                      <a:pt x="1" y="8594"/>
                    </a:lnTo>
                    <a:lnTo>
                      <a:pt x="1403" y="9995"/>
                    </a:lnTo>
                    <a:lnTo>
                      <a:pt x="9996" y="1402"/>
                    </a:lnTo>
                    <a:lnTo>
                      <a:pt x="8594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2" name="Google Shape;1512;p38"/>
              <p:cNvSpPr/>
              <p:nvPr/>
            </p:nvSpPr>
            <p:spPr>
              <a:xfrm>
                <a:off x="3907625" y="636575"/>
                <a:ext cx="249875" cy="249525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81" extrusionOk="0">
                    <a:moveTo>
                      <a:pt x="8593" y="1"/>
                    </a:moveTo>
                    <a:lnTo>
                      <a:pt x="0" y="8579"/>
                    </a:lnTo>
                    <a:lnTo>
                      <a:pt x="1402" y="9980"/>
                    </a:lnTo>
                    <a:lnTo>
                      <a:pt x="9995" y="1387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3" name="Google Shape;1513;p38"/>
              <p:cNvSpPr/>
              <p:nvPr/>
            </p:nvSpPr>
            <p:spPr>
              <a:xfrm>
                <a:off x="3984175" y="713150"/>
                <a:ext cx="249900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6" extrusionOk="0">
                    <a:moveTo>
                      <a:pt x="8593" y="0"/>
                    </a:moveTo>
                    <a:lnTo>
                      <a:pt x="0" y="8593"/>
                    </a:lnTo>
                    <a:lnTo>
                      <a:pt x="1402" y="9995"/>
                    </a:lnTo>
                    <a:lnTo>
                      <a:pt x="9995" y="1402"/>
                    </a:lnTo>
                    <a:lnTo>
                      <a:pt x="8593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4" name="Google Shape;1514;p38"/>
              <p:cNvSpPr/>
              <p:nvPr/>
            </p:nvSpPr>
            <p:spPr>
              <a:xfrm>
                <a:off x="4061125" y="789700"/>
                <a:ext cx="249500" cy="249525"/>
              </a:xfrm>
              <a:custGeom>
                <a:avLst/>
                <a:gdLst/>
                <a:ahLst/>
                <a:cxnLst/>
                <a:rect l="l" t="t" r="r" b="b"/>
                <a:pathLst>
                  <a:path w="9980" h="9981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80"/>
                    </a:lnTo>
                    <a:lnTo>
                      <a:pt x="9980" y="1402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5" name="Google Shape;1515;p38"/>
              <p:cNvSpPr/>
              <p:nvPr/>
            </p:nvSpPr>
            <p:spPr>
              <a:xfrm>
                <a:off x="4136925" y="865875"/>
                <a:ext cx="249875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96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96"/>
                    </a:lnTo>
                    <a:lnTo>
                      <a:pt x="9995" y="1403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16" name="Google Shape;1516;p38"/>
            <p:cNvGrpSpPr/>
            <p:nvPr/>
          </p:nvGrpSpPr>
          <p:grpSpPr>
            <a:xfrm>
              <a:off x="7787267" y="539497"/>
              <a:ext cx="208184" cy="208184"/>
              <a:chOff x="8356813" y="1074288"/>
              <a:chExt cx="351900" cy="351900"/>
            </a:xfrm>
          </p:grpSpPr>
          <p:sp>
            <p:nvSpPr>
              <p:cNvPr id="1517" name="Google Shape;1517;p38"/>
              <p:cNvSpPr/>
              <p:nvPr/>
            </p:nvSpPr>
            <p:spPr>
              <a:xfrm>
                <a:off x="8356813" y="1074288"/>
                <a:ext cx="351900" cy="351900"/>
              </a:xfrm>
              <a:prstGeom prst="ellipse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8" name="Google Shape;1518;p38"/>
              <p:cNvSpPr/>
              <p:nvPr/>
            </p:nvSpPr>
            <p:spPr>
              <a:xfrm>
                <a:off x="8406497" y="1123972"/>
                <a:ext cx="252600" cy="252600"/>
              </a:xfrm>
              <a:prstGeom prst="ellipse">
                <a:avLst/>
              </a:pr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19" name="Google Shape;1519;p38"/>
            <p:cNvGrpSpPr/>
            <p:nvPr/>
          </p:nvGrpSpPr>
          <p:grpSpPr>
            <a:xfrm>
              <a:off x="7194842" y="2467660"/>
              <a:ext cx="208184" cy="208184"/>
              <a:chOff x="8356813" y="1074288"/>
              <a:chExt cx="351900" cy="351900"/>
            </a:xfrm>
          </p:grpSpPr>
          <p:sp>
            <p:nvSpPr>
              <p:cNvPr id="1520" name="Google Shape;1520;p38"/>
              <p:cNvSpPr/>
              <p:nvPr/>
            </p:nvSpPr>
            <p:spPr>
              <a:xfrm>
                <a:off x="8356813" y="1074288"/>
                <a:ext cx="351900" cy="351900"/>
              </a:xfrm>
              <a:prstGeom prst="ellipse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1" name="Google Shape;1521;p38"/>
              <p:cNvSpPr/>
              <p:nvPr/>
            </p:nvSpPr>
            <p:spPr>
              <a:xfrm>
                <a:off x="8406497" y="1123972"/>
                <a:ext cx="252600" cy="252600"/>
              </a:xfrm>
              <a:prstGeom prst="ellipse">
                <a:avLst/>
              </a:pr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522" name="Google Shape;1522;p38"/>
            <p:cNvSpPr/>
            <p:nvPr/>
          </p:nvSpPr>
          <p:spPr>
            <a:xfrm>
              <a:off x="7095150" y="4164050"/>
              <a:ext cx="147900" cy="147900"/>
            </a:xfrm>
            <a:prstGeom prst="ellipse">
              <a:avLst/>
            </a:pr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23" name="Google Shape;1523;p38"/>
          <p:cNvGrpSpPr/>
          <p:nvPr/>
        </p:nvGrpSpPr>
        <p:grpSpPr>
          <a:xfrm>
            <a:off x="796100" y="3019701"/>
            <a:ext cx="4558967" cy="134100"/>
            <a:chOff x="796100" y="3019701"/>
            <a:chExt cx="4558967" cy="134100"/>
          </a:xfrm>
        </p:grpSpPr>
        <p:sp>
          <p:nvSpPr>
            <p:cNvPr id="1524" name="Google Shape;1524;p38"/>
            <p:cNvSpPr/>
            <p:nvPr/>
          </p:nvSpPr>
          <p:spPr>
            <a:xfrm>
              <a:off x="5220967" y="3019701"/>
              <a:ext cx="134100" cy="134100"/>
            </a:xfrm>
            <a:prstGeom prst="ellipse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525" name="Google Shape;1525;p38"/>
            <p:cNvCxnSpPr/>
            <p:nvPr/>
          </p:nvCxnSpPr>
          <p:spPr>
            <a:xfrm>
              <a:off x="796100" y="3086750"/>
              <a:ext cx="4462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526" name="Google Shape;1526;p38"/>
            <p:cNvSpPr/>
            <p:nvPr/>
          </p:nvSpPr>
          <p:spPr>
            <a:xfrm>
              <a:off x="5251079" y="3049843"/>
              <a:ext cx="73800" cy="738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4425584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6" name="Google Shape;1486;p38"/>
          <p:cNvGrpSpPr/>
          <p:nvPr/>
        </p:nvGrpSpPr>
        <p:grpSpPr>
          <a:xfrm>
            <a:off x="-374387" y="3354325"/>
            <a:ext cx="3922590" cy="2969900"/>
            <a:chOff x="-374387" y="3354325"/>
            <a:chExt cx="3922590" cy="2969900"/>
          </a:xfrm>
        </p:grpSpPr>
        <p:pic>
          <p:nvPicPr>
            <p:cNvPr id="1487" name="Google Shape;1487;p38"/>
            <p:cNvPicPr preferRelativeResize="0"/>
            <p:nvPr/>
          </p:nvPicPr>
          <p:blipFill rotWithShape="1">
            <a:blip r:embed="rId3">
              <a:alphaModFix/>
            </a:blip>
            <a:srcRect l="16960" t="24718" r="7121" b="26177"/>
            <a:stretch/>
          </p:blipFill>
          <p:spPr>
            <a:xfrm>
              <a:off x="-374387" y="3354325"/>
              <a:ext cx="3891276" cy="296990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488" name="Google Shape;1488;p38"/>
            <p:cNvGrpSpPr/>
            <p:nvPr/>
          </p:nvGrpSpPr>
          <p:grpSpPr>
            <a:xfrm>
              <a:off x="1853583" y="4445557"/>
              <a:ext cx="1694620" cy="1360169"/>
              <a:chOff x="7945225" y="4302000"/>
              <a:chExt cx="904666" cy="726121"/>
            </a:xfrm>
          </p:grpSpPr>
          <p:sp>
            <p:nvSpPr>
              <p:cNvPr id="1489" name="Google Shape;1489;p38"/>
              <p:cNvSpPr/>
              <p:nvPr/>
            </p:nvSpPr>
            <p:spPr>
              <a:xfrm>
                <a:off x="8176775" y="4445200"/>
                <a:ext cx="673116" cy="582921"/>
              </a:xfrm>
              <a:custGeom>
                <a:avLst/>
                <a:gdLst/>
                <a:ahLst/>
                <a:cxnLst/>
                <a:rect l="l" t="t" r="r" b="b"/>
                <a:pathLst>
                  <a:path w="51285" h="44413" extrusionOk="0">
                    <a:moveTo>
                      <a:pt x="12814" y="0"/>
                    </a:moveTo>
                    <a:lnTo>
                      <a:pt x="0" y="22199"/>
                    </a:lnTo>
                    <a:lnTo>
                      <a:pt x="12814" y="44413"/>
                    </a:lnTo>
                    <a:lnTo>
                      <a:pt x="38471" y="44413"/>
                    </a:lnTo>
                    <a:lnTo>
                      <a:pt x="51285" y="22199"/>
                    </a:lnTo>
                    <a:lnTo>
                      <a:pt x="3847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22000">
                    <a:schemeClr val="lt1"/>
                  </a:gs>
                  <a:gs pos="45000">
                    <a:srgbClr val="FFFFFF">
                      <a:alpha val="0"/>
                    </a:srgbClr>
                  </a:gs>
                  <a:gs pos="100000">
                    <a:srgbClr val="0C0A9E">
                      <a:alpha val="50196"/>
                    </a:srgbClr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002060"/>
                  </a:solidFill>
                </a:endParaRPr>
              </a:p>
            </p:txBody>
          </p:sp>
          <p:sp>
            <p:nvSpPr>
              <p:cNvPr id="1490" name="Google Shape;1490;p38"/>
              <p:cNvSpPr/>
              <p:nvPr/>
            </p:nvSpPr>
            <p:spPr>
              <a:xfrm>
                <a:off x="8164350" y="4302000"/>
                <a:ext cx="480925" cy="416483"/>
              </a:xfrm>
              <a:custGeom>
                <a:avLst/>
                <a:gdLst/>
                <a:ahLst/>
                <a:cxnLst/>
                <a:rect l="l" t="t" r="r" b="b"/>
                <a:pathLst>
                  <a:path w="51285" h="44413" extrusionOk="0">
                    <a:moveTo>
                      <a:pt x="12814" y="0"/>
                    </a:moveTo>
                    <a:lnTo>
                      <a:pt x="0" y="22199"/>
                    </a:lnTo>
                    <a:lnTo>
                      <a:pt x="12814" y="44413"/>
                    </a:lnTo>
                    <a:lnTo>
                      <a:pt x="38471" y="44413"/>
                    </a:lnTo>
                    <a:lnTo>
                      <a:pt x="51285" y="22199"/>
                    </a:lnTo>
                    <a:lnTo>
                      <a:pt x="3847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22000">
                    <a:schemeClr val="lt1"/>
                  </a:gs>
                  <a:gs pos="45000">
                    <a:srgbClr val="FFFFFF">
                      <a:alpha val="0"/>
                    </a:srgbClr>
                  </a:gs>
                  <a:gs pos="100000">
                    <a:srgbClr val="0C0A9E">
                      <a:alpha val="50196"/>
                    </a:srgbClr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002060"/>
                  </a:solidFill>
                </a:endParaRPr>
              </a:p>
            </p:txBody>
          </p:sp>
          <p:sp>
            <p:nvSpPr>
              <p:cNvPr id="1491" name="Google Shape;1491;p38"/>
              <p:cNvSpPr/>
              <p:nvPr/>
            </p:nvSpPr>
            <p:spPr>
              <a:xfrm>
                <a:off x="7945225" y="4445200"/>
                <a:ext cx="480925" cy="416483"/>
              </a:xfrm>
              <a:custGeom>
                <a:avLst/>
                <a:gdLst/>
                <a:ahLst/>
                <a:cxnLst/>
                <a:rect l="l" t="t" r="r" b="b"/>
                <a:pathLst>
                  <a:path w="51285" h="44413" extrusionOk="0">
                    <a:moveTo>
                      <a:pt x="12814" y="0"/>
                    </a:moveTo>
                    <a:lnTo>
                      <a:pt x="0" y="22199"/>
                    </a:lnTo>
                    <a:lnTo>
                      <a:pt x="12814" y="44413"/>
                    </a:lnTo>
                    <a:lnTo>
                      <a:pt x="38471" y="44413"/>
                    </a:lnTo>
                    <a:lnTo>
                      <a:pt x="51285" y="22199"/>
                    </a:lnTo>
                    <a:lnTo>
                      <a:pt x="3847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22000">
                    <a:schemeClr val="lt1"/>
                  </a:gs>
                  <a:gs pos="45000">
                    <a:srgbClr val="FFFFFF">
                      <a:alpha val="0"/>
                    </a:srgbClr>
                  </a:gs>
                  <a:gs pos="100000">
                    <a:srgbClr val="0C0A9E">
                      <a:alpha val="50196"/>
                    </a:srgbClr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002060"/>
                  </a:solidFill>
                </a:endParaRPr>
              </a:p>
            </p:txBody>
          </p:sp>
        </p:grpSp>
      </p:grpSp>
      <p:grpSp>
        <p:nvGrpSpPr>
          <p:cNvPr id="1493" name="Google Shape;1493;p38"/>
          <p:cNvGrpSpPr/>
          <p:nvPr/>
        </p:nvGrpSpPr>
        <p:grpSpPr>
          <a:xfrm>
            <a:off x="6487513" y="-1301175"/>
            <a:ext cx="4268216" cy="6666030"/>
            <a:chOff x="6128138" y="-1301175"/>
            <a:chExt cx="4268216" cy="6666030"/>
          </a:xfrm>
        </p:grpSpPr>
        <p:sp>
          <p:nvSpPr>
            <p:cNvPr id="1494" name="Google Shape;1494;p38"/>
            <p:cNvSpPr/>
            <p:nvPr/>
          </p:nvSpPr>
          <p:spPr>
            <a:xfrm>
              <a:off x="6368175" y="103161"/>
              <a:ext cx="4006263" cy="4749291"/>
            </a:xfrm>
            <a:custGeom>
              <a:avLst/>
              <a:gdLst/>
              <a:ahLst/>
              <a:cxnLst/>
              <a:rect l="l" t="t" r="r" b="b"/>
              <a:pathLst>
                <a:path w="97678" h="115794" extrusionOk="0">
                  <a:moveTo>
                    <a:pt x="97449" y="0"/>
                  </a:moveTo>
                  <a:lnTo>
                    <a:pt x="76805" y="20645"/>
                  </a:lnTo>
                  <a:lnTo>
                    <a:pt x="76744" y="20691"/>
                  </a:lnTo>
                  <a:lnTo>
                    <a:pt x="76744" y="35927"/>
                  </a:lnTo>
                  <a:lnTo>
                    <a:pt x="63107" y="49563"/>
                  </a:lnTo>
                  <a:lnTo>
                    <a:pt x="63077" y="49608"/>
                  </a:lnTo>
                  <a:lnTo>
                    <a:pt x="63077" y="56571"/>
                  </a:lnTo>
                  <a:lnTo>
                    <a:pt x="61005" y="58659"/>
                  </a:lnTo>
                  <a:lnTo>
                    <a:pt x="61005" y="62407"/>
                  </a:lnTo>
                  <a:lnTo>
                    <a:pt x="52473" y="70939"/>
                  </a:lnTo>
                  <a:lnTo>
                    <a:pt x="52412" y="70969"/>
                  </a:lnTo>
                  <a:lnTo>
                    <a:pt x="52412" y="78541"/>
                  </a:lnTo>
                  <a:lnTo>
                    <a:pt x="46912" y="84057"/>
                  </a:lnTo>
                  <a:lnTo>
                    <a:pt x="46912" y="89633"/>
                  </a:lnTo>
                  <a:lnTo>
                    <a:pt x="33123" y="103406"/>
                  </a:lnTo>
                  <a:lnTo>
                    <a:pt x="12174" y="103406"/>
                  </a:lnTo>
                  <a:lnTo>
                    <a:pt x="0" y="115565"/>
                  </a:lnTo>
                  <a:lnTo>
                    <a:pt x="229" y="115793"/>
                  </a:lnTo>
                  <a:lnTo>
                    <a:pt x="12280" y="103711"/>
                  </a:lnTo>
                  <a:lnTo>
                    <a:pt x="33245" y="103711"/>
                  </a:lnTo>
                  <a:lnTo>
                    <a:pt x="47155" y="89801"/>
                  </a:lnTo>
                  <a:lnTo>
                    <a:pt x="47216" y="89770"/>
                  </a:lnTo>
                  <a:lnTo>
                    <a:pt x="47216" y="84179"/>
                  </a:lnTo>
                  <a:lnTo>
                    <a:pt x="52732" y="78663"/>
                  </a:lnTo>
                  <a:lnTo>
                    <a:pt x="52732" y="71106"/>
                  </a:lnTo>
                  <a:lnTo>
                    <a:pt x="61264" y="62574"/>
                  </a:lnTo>
                  <a:lnTo>
                    <a:pt x="61310" y="62513"/>
                  </a:lnTo>
                  <a:lnTo>
                    <a:pt x="61310" y="58780"/>
                  </a:lnTo>
                  <a:lnTo>
                    <a:pt x="63382" y="56708"/>
                  </a:lnTo>
                  <a:lnTo>
                    <a:pt x="63382" y="49730"/>
                  </a:lnTo>
                  <a:lnTo>
                    <a:pt x="77018" y="36109"/>
                  </a:lnTo>
                  <a:lnTo>
                    <a:pt x="77048" y="36064"/>
                  </a:lnTo>
                  <a:lnTo>
                    <a:pt x="77048" y="20828"/>
                  </a:lnTo>
                  <a:lnTo>
                    <a:pt x="97678" y="198"/>
                  </a:lnTo>
                  <a:lnTo>
                    <a:pt x="97449" y="0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02060"/>
                </a:solidFill>
              </a:endParaRPr>
            </a:p>
          </p:txBody>
        </p:sp>
        <p:sp>
          <p:nvSpPr>
            <p:cNvPr id="1495" name="Google Shape;1495;p38"/>
            <p:cNvSpPr/>
            <p:nvPr/>
          </p:nvSpPr>
          <p:spPr>
            <a:xfrm>
              <a:off x="6711143" y="81300"/>
              <a:ext cx="2925190" cy="3057668"/>
            </a:xfrm>
            <a:custGeom>
              <a:avLst/>
              <a:gdLst/>
              <a:ahLst/>
              <a:cxnLst/>
              <a:rect l="l" t="t" r="r" b="b"/>
              <a:pathLst>
                <a:path w="71320" h="74550" extrusionOk="0">
                  <a:moveTo>
                    <a:pt x="71091" y="0"/>
                  </a:moveTo>
                  <a:lnTo>
                    <a:pt x="59679" y="11397"/>
                  </a:lnTo>
                  <a:lnTo>
                    <a:pt x="54895" y="11397"/>
                  </a:lnTo>
                  <a:lnTo>
                    <a:pt x="41015" y="25307"/>
                  </a:lnTo>
                  <a:lnTo>
                    <a:pt x="40954" y="25337"/>
                  </a:lnTo>
                  <a:lnTo>
                    <a:pt x="40954" y="42325"/>
                  </a:lnTo>
                  <a:lnTo>
                    <a:pt x="31767" y="51528"/>
                  </a:lnTo>
                  <a:lnTo>
                    <a:pt x="31721" y="51574"/>
                  </a:lnTo>
                  <a:lnTo>
                    <a:pt x="31721" y="59237"/>
                  </a:lnTo>
                  <a:lnTo>
                    <a:pt x="22824" y="68135"/>
                  </a:lnTo>
                  <a:lnTo>
                    <a:pt x="6186" y="68135"/>
                  </a:lnTo>
                  <a:lnTo>
                    <a:pt x="0" y="74321"/>
                  </a:lnTo>
                  <a:lnTo>
                    <a:pt x="229" y="74549"/>
                  </a:lnTo>
                  <a:lnTo>
                    <a:pt x="6323" y="68455"/>
                  </a:lnTo>
                  <a:lnTo>
                    <a:pt x="22945" y="68455"/>
                  </a:lnTo>
                  <a:lnTo>
                    <a:pt x="31980" y="59420"/>
                  </a:lnTo>
                  <a:lnTo>
                    <a:pt x="32026" y="59374"/>
                  </a:lnTo>
                  <a:lnTo>
                    <a:pt x="32026" y="51695"/>
                  </a:lnTo>
                  <a:lnTo>
                    <a:pt x="41229" y="42508"/>
                  </a:lnTo>
                  <a:lnTo>
                    <a:pt x="41259" y="42463"/>
                  </a:lnTo>
                  <a:lnTo>
                    <a:pt x="41259" y="25475"/>
                  </a:lnTo>
                  <a:lnTo>
                    <a:pt x="55032" y="11732"/>
                  </a:lnTo>
                  <a:lnTo>
                    <a:pt x="59786" y="11732"/>
                  </a:lnTo>
                  <a:lnTo>
                    <a:pt x="71320" y="213"/>
                  </a:lnTo>
                  <a:lnTo>
                    <a:pt x="71091" y="0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02060"/>
                </a:solidFill>
              </a:endParaRPr>
            </a:p>
          </p:txBody>
        </p:sp>
        <p:sp>
          <p:nvSpPr>
            <p:cNvPr id="1496" name="Google Shape;1496;p38"/>
            <p:cNvSpPr/>
            <p:nvPr/>
          </p:nvSpPr>
          <p:spPr>
            <a:xfrm>
              <a:off x="7243039" y="245650"/>
              <a:ext cx="3153315" cy="5119205"/>
            </a:xfrm>
            <a:custGeom>
              <a:avLst/>
              <a:gdLst/>
              <a:ahLst/>
              <a:cxnLst/>
              <a:rect l="l" t="t" r="r" b="b"/>
              <a:pathLst>
                <a:path w="76882" h="124813" extrusionOk="0">
                  <a:moveTo>
                    <a:pt x="76668" y="0"/>
                  </a:moveTo>
                  <a:lnTo>
                    <a:pt x="63260" y="13408"/>
                  </a:lnTo>
                  <a:cubicBezTo>
                    <a:pt x="62879" y="13789"/>
                    <a:pt x="62879" y="14398"/>
                    <a:pt x="63260" y="14779"/>
                  </a:cubicBezTo>
                  <a:lnTo>
                    <a:pt x="69857" y="21376"/>
                  </a:lnTo>
                  <a:cubicBezTo>
                    <a:pt x="70116" y="21620"/>
                    <a:pt x="70116" y="22046"/>
                    <a:pt x="69857" y="22305"/>
                  </a:cubicBezTo>
                  <a:lnTo>
                    <a:pt x="46546" y="45616"/>
                  </a:lnTo>
                  <a:cubicBezTo>
                    <a:pt x="46417" y="45738"/>
                    <a:pt x="46245" y="45799"/>
                    <a:pt x="46074" y="45799"/>
                  </a:cubicBezTo>
                  <a:cubicBezTo>
                    <a:pt x="45903" y="45799"/>
                    <a:pt x="45731" y="45738"/>
                    <a:pt x="45602" y="45616"/>
                  </a:cubicBezTo>
                  <a:lnTo>
                    <a:pt x="39020" y="39019"/>
                  </a:lnTo>
                  <a:cubicBezTo>
                    <a:pt x="38822" y="38836"/>
                    <a:pt x="38593" y="38745"/>
                    <a:pt x="38334" y="38745"/>
                  </a:cubicBezTo>
                  <a:cubicBezTo>
                    <a:pt x="38060" y="38745"/>
                    <a:pt x="37831" y="38836"/>
                    <a:pt x="37649" y="39019"/>
                  </a:cubicBezTo>
                  <a:lnTo>
                    <a:pt x="23357" y="53311"/>
                  </a:lnTo>
                  <a:cubicBezTo>
                    <a:pt x="22976" y="53691"/>
                    <a:pt x="22976" y="54301"/>
                    <a:pt x="23357" y="54682"/>
                  </a:cubicBezTo>
                  <a:lnTo>
                    <a:pt x="40833" y="72142"/>
                  </a:lnTo>
                  <a:cubicBezTo>
                    <a:pt x="40939" y="72279"/>
                    <a:pt x="41016" y="72432"/>
                    <a:pt x="41016" y="72614"/>
                  </a:cubicBezTo>
                  <a:cubicBezTo>
                    <a:pt x="41016" y="72812"/>
                    <a:pt x="40955" y="72965"/>
                    <a:pt x="40833" y="73102"/>
                  </a:cubicBezTo>
                  <a:lnTo>
                    <a:pt x="27090" y="86830"/>
                  </a:lnTo>
                  <a:cubicBezTo>
                    <a:pt x="26907" y="87028"/>
                    <a:pt x="26816" y="87256"/>
                    <a:pt x="26816" y="87515"/>
                  </a:cubicBezTo>
                  <a:lnTo>
                    <a:pt x="26816" y="96276"/>
                  </a:lnTo>
                  <a:cubicBezTo>
                    <a:pt x="26816" y="96459"/>
                    <a:pt x="26755" y="96611"/>
                    <a:pt x="26618" y="96748"/>
                  </a:cubicBezTo>
                  <a:lnTo>
                    <a:pt x="13225" y="110140"/>
                  </a:lnTo>
                  <a:cubicBezTo>
                    <a:pt x="13103" y="110270"/>
                    <a:pt x="12940" y="110335"/>
                    <a:pt x="12772" y="110335"/>
                  </a:cubicBezTo>
                  <a:cubicBezTo>
                    <a:pt x="12604" y="110335"/>
                    <a:pt x="12433" y="110270"/>
                    <a:pt x="12296" y="110140"/>
                  </a:cubicBezTo>
                  <a:lnTo>
                    <a:pt x="7618" y="105448"/>
                  </a:lnTo>
                  <a:cubicBezTo>
                    <a:pt x="7428" y="105257"/>
                    <a:pt x="7180" y="105162"/>
                    <a:pt x="6933" y="105162"/>
                  </a:cubicBezTo>
                  <a:cubicBezTo>
                    <a:pt x="6685" y="105162"/>
                    <a:pt x="6438" y="105257"/>
                    <a:pt x="6247" y="105448"/>
                  </a:cubicBezTo>
                  <a:lnTo>
                    <a:pt x="381" y="111314"/>
                  </a:lnTo>
                  <a:cubicBezTo>
                    <a:pt x="1" y="111695"/>
                    <a:pt x="1" y="112304"/>
                    <a:pt x="381" y="112685"/>
                  </a:cubicBezTo>
                  <a:lnTo>
                    <a:pt x="5059" y="117378"/>
                  </a:lnTo>
                  <a:cubicBezTo>
                    <a:pt x="5181" y="117515"/>
                    <a:pt x="5257" y="117667"/>
                    <a:pt x="5257" y="117850"/>
                  </a:cubicBezTo>
                  <a:cubicBezTo>
                    <a:pt x="5257" y="118048"/>
                    <a:pt x="5196" y="118200"/>
                    <a:pt x="5059" y="118322"/>
                  </a:cubicBezTo>
                  <a:lnTo>
                    <a:pt x="3231" y="120150"/>
                  </a:lnTo>
                  <a:cubicBezTo>
                    <a:pt x="2850" y="120531"/>
                    <a:pt x="2850" y="121141"/>
                    <a:pt x="3231" y="121522"/>
                  </a:cubicBezTo>
                  <a:lnTo>
                    <a:pt x="5059" y="123365"/>
                  </a:lnTo>
                  <a:cubicBezTo>
                    <a:pt x="5333" y="123609"/>
                    <a:pt x="5333" y="124020"/>
                    <a:pt x="5059" y="124295"/>
                  </a:cubicBezTo>
                  <a:cubicBezTo>
                    <a:pt x="4914" y="124432"/>
                    <a:pt x="4754" y="124489"/>
                    <a:pt x="4602" y="124489"/>
                  </a:cubicBezTo>
                  <a:cubicBezTo>
                    <a:pt x="4449" y="124489"/>
                    <a:pt x="4305" y="124432"/>
                    <a:pt x="4190" y="124340"/>
                  </a:cubicBezTo>
                  <a:cubicBezTo>
                    <a:pt x="3962" y="124173"/>
                    <a:pt x="3825" y="123838"/>
                    <a:pt x="4038" y="123487"/>
                  </a:cubicBezTo>
                  <a:lnTo>
                    <a:pt x="3764" y="123335"/>
                  </a:lnTo>
                  <a:lnTo>
                    <a:pt x="3764" y="123335"/>
                  </a:lnTo>
                  <a:cubicBezTo>
                    <a:pt x="3459" y="123838"/>
                    <a:pt x="3672" y="124356"/>
                    <a:pt x="3992" y="124599"/>
                  </a:cubicBezTo>
                  <a:cubicBezTo>
                    <a:pt x="4175" y="124736"/>
                    <a:pt x="4373" y="124813"/>
                    <a:pt x="4602" y="124813"/>
                  </a:cubicBezTo>
                  <a:cubicBezTo>
                    <a:pt x="4830" y="124813"/>
                    <a:pt x="5059" y="124736"/>
                    <a:pt x="5272" y="124477"/>
                  </a:cubicBezTo>
                  <a:cubicBezTo>
                    <a:pt x="5455" y="124295"/>
                    <a:pt x="5562" y="124066"/>
                    <a:pt x="5562" y="123792"/>
                  </a:cubicBezTo>
                  <a:cubicBezTo>
                    <a:pt x="5562" y="123533"/>
                    <a:pt x="5455" y="123304"/>
                    <a:pt x="5272" y="123106"/>
                  </a:cubicBezTo>
                  <a:lnTo>
                    <a:pt x="3444" y="121278"/>
                  </a:lnTo>
                  <a:cubicBezTo>
                    <a:pt x="3170" y="121034"/>
                    <a:pt x="3170" y="120623"/>
                    <a:pt x="3444" y="120349"/>
                  </a:cubicBezTo>
                  <a:lnTo>
                    <a:pt x="5272" y="118520"/>
                  </a:lnTo>
                  <a:cubicBezTo>
                    <a:pt x="5455" y="118337"/>
                    <a:pt x="5562" y="118094"/>
                    <a:pt x="5562" y="117835"/>
                  </a:cubicBezTo>
                  <a:cubicBezTo>
                    <a:pt x="5562" y="117576"/>
                    <a:pt x="5455" y="117332"/>
                    <a:pt x="5272" y="117149"/>
                  </a:cubicBezTo>
                  <a:lnTo>
                    <a:pt x="579" y="112456"/>
                  </a:lnTo>
                  <a:cubicBezTo>
                    <a:pt x="320" y="112213"/>
                    <a:pt x="320" y="111801"/>
                    <a:pt x="579" y="111527"/>
                  </a:cubicBezTo>
                  <a:lnTo>
                    <a:pt x="6445" y="105661"/>
                  </a:lnTo>
                  <a:cubicBezTo>
                    <a:pt x="6575" y="105532"/>
                    <a:pt x="6742" y="105467"/>
                    <a:pt x="6912" y="105467"/>
                  </a:cubicBezTo>
                  <a:cubicBezTo>
                    <a:pt x="7081" y="105467"/>
                    <a:pt x="7253" y="105532"/>
                    <a:pt x="7390" y="105661"/>
                  </a:cubicBezTo>
                  <a:lnTo>
                    <a:pt x="12067" y="110354"/>
                  </a:lnTo>
                  <a:cubicBezTo>
                    <a:pt x="12265" y="110537"/>
                    <a:pt x="12494" y="110643"/>
                    <a:pt x="12753" y="110643"/>
                  </a:cubicBezTo>
                  <a:cubicBezTo>
                    <a:pt x="13027" y="110643"/>
                    <a:pt x="13256" y="110537"/>
                    <a:pt x="13439" y="110354"/>
                  </a:cubicBezTo>
                  <a:lnTo>
                    <a:pt x="26831" y="96961"/>
                  </a:lnTo>
                  <a:cubicBezTo>
                    <a:pt x="27014" y="96779"/>
                    <a:pt x="27120" y="96550"/>
                    <a:pt x="27120" y="96276"/>
                  </a:cubicBezTo>
                  <a:lnTo>
                    <a:pt x="27120" y="87469"/>
                  </a:lnTo>
                  <a:cubicBezTo>
                    <a:pt x="27120" y="87287"/>
                    <a:pt x="27166" y="87134"/>
                    <a:pt x="27303" y="86997"/>
                  </a:cubicBezTo>
                  <a:lnTo>
                    <a:pt x="41031" y="73270"/>
                  </a:lnTo>
                  <a:cubicBezTo>
                    <a:pt x="41412" y="72889"/>
                    <a:pt x="41412" y="72279"/>
                    <a:pt x="41031" y="71898"/>
                  </a:cubicBezTo>
                  <a:lnTo>
                    <a:pt x="23571" y="54438"/>
                  </a:lnTo>
                  <a:cubicBezTo>
                    <a:pt x="23312" y="54194"/>
                    <a:pt x="23312" y="53768"/>
                    <a:pt x="23571" y="53509"/>
                  </a:cubicBezTo>
                  <a:lnTo>
                    <a:pt x="37862" y="39217"/>
                  </a:lnTo>
                  <a:cubicBezTo>
                    <a:pt x="37984" y="39095"/>
                    <a:pt x="38155" y="39035"/>
                    <a:pt x="38327" y="39035"/>
                  </a:cubicBezTo>
                  <a:cubicBezTo>
                    <a:pt x="38498" y="39035"/>
                    <a:pt x="38669" y="39095"/>
                    <a:pt x="38791" y="39217"/>
                  </a:cubicBezTo>
                  <a:lnTo>
                    <a:pt x="45373" y="45830"/>
                  </a:lnTo>
                  <a:cubicBezTo>
                    <a:pt x="45571" y="46013"/>
                    <a:pt x="45800" y="46119"/>
                    <a:pt x="46059" y="46119"/>
                  </a:cubicBezTo>
                  <a:cubicBezTo>
                    <a:pt x="46333" y="46119"/>
                    <a:pt x="46562" y="46013"/>
                    <a:pt x="46744" y="45830"/>
                  </a:cubicBezTo>
                  <a:lnTo>
                    <a:pt x="70055" y="22519"/>
                  </a:lnTo>
                  <a:cubicBezTo>
                    <a:pt x="70436" y="22138"/>
                    <a:pt x="70436" y="21528"/>
                    <a:pt x="70055" y="21148"/>
                  </a:cubicBezTo>
                  <a:lnTo>
                    <a:pt x="63473" y="14550"/>
                  </a:lnTo>
                  <a:cubicBezTo>
                    <a:pt x="63199" y="14307"/>
                    <a:pt x="63199" y="13895"/>
                    <a:pt x="63473" y="13621"/>
                  </a:cubicBezTo>
                  <a:lnTo>
                    <a:pt x="76881" y="213"/>
                  </a:lnTo>
                  <a:lnTo>
                    <a:pt x="76668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78000">
                  <a:schemeClr val="lt1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02060"/>
                </a:solidFill>
              </a:endParaRPr>
            </a:p>
          </p:txBody>
        </p:sp>
        <p:sp>
          <p:nvSpPr>
            <p:cNvPr id="1497" name="Google Shape;1497;p38"/>
            <p:cNvSpPr/>
            <p:nvPr/>
          </p:nvSpPr>
          <p:spPr>
            <a:xfrm>
              <a:off x="6875804" y="622450"/>
              <a:ext cx="1860443" cy="4595326"/>
            </a:xfrm>
            <a:custGeom>
              <a:avLst/>
              <a:gdLst/>
              <a:ahLst/>
              <a:cxnLst/>
              <a:rect l="l" t="t" r="r" b="b"/>
              <a:pathLst>
                <a:path w="23937" h="56267" extrusionOk="0">
                  <a:moveTo>
                    <a:pt x="12997" y="1"/>
                  </a:moveTo>
                  <a:lnTo>
                    <a:pt x="12784" y="214"/>
                  </a:lnTo>
                  <a:lnTo>
                    <a:pt x="23098" y="10513"/>
                  </a:lnTo>
                  <a:cubicBezTo>
                    <a:pt x="23434" y="10864"/>
                    <a:pt x="23632" y="11321"/>
                    <a:pt x="23632" y="11808"/>
                  </a:cubicBezTo>
                  <a:cubicBezTo>
                    <a:pt x="23632" y="12311"/>
                    <a:pt x="23434" y="12768"/>
                    <a:pt x="23098" y="13104"/>
                  </a:cubicBezTo>
                  <a:lnTo>
                    <a:pt x="21925" y="14261"/>
                  </a:lnTo>
                  <a:cubicBezTo>
                    <a:pt x="21575" y="14627"/>
                    <a:pt x="21110" y="14810"/>
                    <a:pt x="20642" y="14810"/>
                  </a:cubicBezTo>
                  <a:cubicBezTo>
                    <a:pt x="20173" y="14810"/>
                    <a:pt x="19701" y="14627"/>
                    <a:pt x="19335" y="14261"/>
                  </a:cubicBezTo>
                  <a:lnTo>
                    <a:pt x="16958" y="11885"/>
                  </a:lnTo>
                  <a:cubicBezTo>
                    <a:pt x="16547" y="11489"/>
                    <a:pt x="16029" y="11260"/>
                    <a:pt x="15435" y="11260"/>
                  </a:cubicBezTo>
                  <a:cubicBezTo>
                    <a:pt x="14841" y="11260"/>
                    <a:pt x="14307" y="11489"/>
                    <a:pt x="13911" y="11885"/>
                  </a:cubicBezTo>
                  <a:lnTo>
                    <a:pt x="12525" y="13271"/>
                  </a:lnTo>
                  <a:cubicBezTo>
                    <a:pt x="12129" y="13698"/>
                    <a:pt x="11900" y="14231"/>
                    <a:pt x="11900" y="14795"/>
                  </a:cubicBezTo>
                  <a:cubicBezTo>
                    <a:pt x="11900" y="15374"/>
                    <a:pt x="12129" y="15922"/>
                    <a:pt x="12525" y="16318"/>
                  </a:cubicBezTo>
                  <a:cubicBezTo>
                    <a:pt x="12860" y="16669"/>
                    <a:pt x="13058" y="17126"/>
                    <a:pt x="13058" y="17629"/>
                  </a:cubicBezTo>
                  <a:cubicBezTo>
                    <a:pt x="13058" y="18116"/>
                    <a:pt x="12860" y="18573"/>
                    <a:pt x="12525" y="18924"/>
                  </a:cubicBezTo>
                  <a:lnTo>
                    <a:pt x="11489" y="19944"/>
                  </a:lnTo>
                  <a:cubicBezTo>
                    <a:pt x="11154" y="20295"/>
                    <a:pt x="10696" y="20478"/>
                    <a:pt x="10209" y="20478"/>
                  </a:cubicBezTo>
                  <a:lnTo>
                    <a:pt x="9569" y="20478"/>
                  </a:lnTo>
                  <a:cubicBezTo>
                    <a:pt x="8990" y="20478"/>
                    <a:pt x="8457" y="20706"/>
                    <a:pt x="8045" y="21102"/>
                  </a:cubicBezTo>
                  <a:lnTo>
                    <a:pt x="3353" y="25810"/>
                  </a:lnTo>
                  <a:cubicBezTo>
                    <a:pt x="2515" y="26648"/>
                    <a:pt x="2515" y="28004"/>
                    <a:pt x="3353" y="28842"/>
                  </a:cubicBezTo>
                  <a:lnTo>
                    <a:pt x="10529" y="36018"/>
                  </a:lnTo>
                  <a:cubicBezTo>
                    <a:pt x="10864" y="36369"/>
                    <a:pt x="11062" y="36826"/>
                    <a:pt x="11062" y="37313"/>
                  </a:cubicBezTo>
                  <a:cubicBezTo>
                    <a:pt x="11062" y="37801"/>
                    <a:pt x="10864" y="38273"/>
                    <a:pt x="10529" y="38608"/>
                  </a:cubicBezTo>
                  <a:lnTo>
                    <a:pt x="8198" y="40940"/>
                  </a:lnTo>
                  <a:cubicBezTo>
                    <a:pt x="7802" y="41351"/>
                    <a:pt x="7573" y="41884"/>
                    <a:pt x="7573" y="42463"/>
                  </a:cubicBezTo>
                  <a:lnTo>
                    <a:pt x="7573" y="47720"/>
                  </a:lnTo>
                  <a:cubicBezTo>
                    <a:pt x="7573" y="48207"/>
                    <a:pt x="7390" y="48664"/>
                    <a:pt x="7040" y="49015"/>
                  </a:cubicBezTo>
                  <a:lnTo>
                    <a:pt x="1" y="56054"/>
                  </a:lnTo>
                  <a:lnTo>
                    <a:pt x="199" y="56267"/>
                  </a:lnTo>
                  <a:lnTo>
                    <a:pt x="7268" y="49274"/>
                  </a:lnTo>
                  <a:cubicBezTo>
                    <a:pt x="7664" y="48862"/>
                    <a:pt x="7893" y="48329"/>
                    <a:pt x="7893" y="47750"/>
                  </a:cubicBezTo>
                  <a:lnTo>
                    <a:pt x="7893" y="42494"/>
                  </a:lnTo>
                  <a:cubicBezTo>
                    <a:pt x="7893" y="42006"/>
                    <a:pt x="8091" y="41549"/>
                    <a:pt x="8426" y="41199"/>
                  </a:cubicBezTo>
                  <a:lnTo>
                    <a:pt x="10757" y="38883"/>
                  </a:lnTo>
                  <a:cubicBezTo>
                    <a:pt x="11154" y="38456"/>
                    <a:pt x="11382" y="37923"/>
                    <a:pt x="11382" y="37359"/>
                  </a:cubicBezTo>
                  <a:cubicBezTo>
                    <a:pt x="11382" y="36765"/>
                    <a:pt x="11154" y="36232"/>
                    <a:pt x="10757" y="35835"/>
                  </a:cubicBezTo>
                  <a:lnTo>
                    <a:pt x="3581" y="28644"/>
                  </a:lnTo>
                  <a:cubicBezTo>
                    <a:pt x="2850" y="27943"/>
                    <a:pt x="2850" y="26785"/>
                    <a:pt x="3581" y="26054"/>
                  </a:cubicBezTo>
                  <a:lnTo>
                    <a:pt x="8274" y="21346"/>
                  </a:lnTo>
                  <a:cubicBezTo>
                    <a:pt x="8624" y="21011"/>
                    <a:pt x="9081" y="20813"/>
                    <a:pt x="9569" y="20813"/>
                  </a:cubicBezTo>
                  <a:lnTo>
                    <a:pt x="10209" y="20813"/>
                  </a:lnTo>
                  <a:cubicBezTo>
                    <a:pt x="10788" y="20813"/>
                    <a:pt x="11321" y="20584"/>
                    <a:pt x="11732" y="20188"/>
                  </a:cubicBezTo>
                  <a:lnTo>
                    <a:pt x="12753" y="19167"/>
                  </a:lnTo>
                  <a:cubicBezTo>
                    <a:pt x="13149" y="18741"/>
                    <a:pt x="13378" y="18208"/>
                    <a:pt x="13378" y="17644"/>
                  </a:cubicBezTo>
                  <a:cubicBezTo>
                    <a:pt x="13378" y="17050"/>
                    <a:pt x="13149" y="16516"/>
                    <a:pt x="12753" y="16120"/>
                  </a:cubicBezTo>
                  <a:cubicBezTo>
                    <a:pt x="12418" y="15770"/>
                    <a:pt x="12220" y="15313"/>
                    <a:pt x="12220" y="14825"/>
                  </a:cubicBezTo>
                  <a:cubicBezTo>
                    <a:pt x="12220" y="14322"/>
                    <a:pt x="12418" y="13865"/>
                    <a:pt x="12753" y="13530"/>
                  </a:cubicBezTo>
                  <a:lnTo>
                    <a:pt x="14140" y="12128"/>
                  </a:lnTo>
                  <a:cubicBezTo>
                    <a:pt x="14490" y="11793"/>
                    <a:pt x="14947" y="11595"/>
                    <a:pt x="15435" y="11595"/>
                  </a:cubicBezTo>
                  <a:cubicBezTo>
                    <a:pt x="15938" y="11595"/>
                    <a:pt x="16395" y="11793"/>
                    <a:pt x="16730" y="12128"/>
                  </a:cubicBezTo>
                  <a:lnTo>
                    <a:pt x="19107" y="14520"/>
                  </a:lnTo>
                  <a:cubicBezTo>
                    <a:pt x="19526" y="14939"/>
                    <a:pt x="20074" y="15149"/>
                    <a:pt x="20623" y="15149"/>
                  </a:cubicBezTo>
                  <a:cubicBezTo>
                    <a:pt x="21171" y="15149"/>
                    <a:pt x="21720" y="14939"/>
                    <a:pt x="22139" y="14520"/>
                  </a:cubicBezTo>
                  <a:lnTo>
                    <a:pt x="23297" y="13347"/>
                  </a:lnTo>
                  <a:cubicBezTo>
                    <a:pt x="23708" y="12936"/>
                    <a:pt x="23936" y="12403"/>
                    <a:pt x="23936" y="11824"/>
                  </a:cubicBezTo>
                  <a:cubicBezTo>
                    <a:pt x="23936" y="11260"/>
                    <a:pt x="23708" y="10711"/>
                    <a:pt x="23297" y="10300"/>
                  </a:cubicBezTo>
                  <a:lnTo>
                    <a:pt x="12997" y="1"/>
                  </a:lnTo>
                  <a:close/>
                </a:path>
              </a:pathLst>
            </a:custGeom>
            <a:gradFill>
              <a:gsLst>
                <a:gs pos="0">
                  <a:srgbClr val="9900FF">
                    <a:alpha val="4666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02060"/>
                </a:solidFill>
              </a:endParaRPr>
            </a:p>
          </p:txBody>
        </p:sp>
        <p:sp>
          <p:nvSpPr>
            <p:cNvPr id="1498" name="Google Shape;1498;p38"/>
            <p:cNvSpPr/>
            <p:nvPr/>
          </p:nvSpPr>
          <p:spPr>
            <a:xfrm>
              <a:off x="6573850" y="621225"/>
              <a:ext cx="1860443" cy="4595326"/>
            </a:xfrm>
            <a:custGeom>
              <a:avLst/>
              <a:gdLst/>
              <a:ahLst/>
              <a:cxnLst/>
              <a:rect l="l" t="t" r="r" b="b"/>
              <a:pathLst>
                <a:path w="23937" h="56267" extrusionOk="0">
                  <a:moveTo>
                    <a:pt x="12997" y="0"/>
                  </a:moveTo>
                  <a:lnTo>
                    <a:pt x="12784" y="214"/>
                  </a:lnTo>
                  <a:lnTo>
                    <a:pt x="23098" y="10513"/>
                  </a:lnTo>
                  <a:cubicBezTo>
                    <a:pt x="23434" y="10848"/>
                    <a:pt x="23632" y="11305"/>
                    <a:pt x="23632" y="11808"/>
                  </a:cubicBezTo>
                  <a:cubicBezTo>
                    <a:pt x="23632" y="12296"/>
                    <a:pt x="23434" y="12753"/>
                    <a:pt x="23098" y="13103"/>
                  </a:cubicBezTo>
                  <a:lnTo>
                    <a:pt x="21925" y="14261"/>
                  </a:lnTo>
                  <a:cubicBezTo>
                    <a:pt x="21575" y="14627"/>
                    <a:pt x="21110" y="14810"/>
                    <a:pt x="20642" y="14810"/>
                  </a:cubicBezTo>
                  <a:cubicBezTo>
                    <a:pt x="20173" y="14810"/>
                    <a:pt x="19701" y="14627"/>
                    <a:pt x="19335" y="14261"/>
                  </a:cubicBezTo>
                  <a:lnTo>
                    <a:pt x="16958" y="11884"/>
                  </a:lnTo>
                  <a:cubicBezTo>
                    <a:pt x="16547" y="11488"/>
                    <a:pt x="16029" y="11260"/>
                    <a:pt x="15435" y="11260"/>
                  </a:cubicBezTo>
                  <a:cubicBezTo>
                    <a:pt x="14840" y="11260"/>
                    <a:pt x="14307" y="11488"/>
                    <a:pt x="13911" y="11884"/>
                  </a:cubicBezTo>
                  <a:lnTo>
                    <a:pt x="12525" y="13271"/>
                  </a:lnTo>
                  <a:cubicBezTo>
                    <a:pt x="11687" y="14109"/>
                    <a:pt x="11687" y="15465"/>
                    <a:pt x="12525" y="16303"/>
                  </a:cubicBezTo>
                  <a:cubicBezTo>
                    <a:pt x="12860" y="16638"/>
                    <a:pt x="13058" y="17095"/>
                    <a:pt x="13058" y="17598"/>
                  </a:cubicBezTo>
                  <a:cubicBezTo>
                    <a:pt x="13058" y="18085"/>
                    <a:pt x="12860" y="18543"/>
                    <a:pt x="12525" y="18893"/>
                  </a:cubicBezTo>
                  <a:lnTo>
                    <a:pt x="11489" y="19914"/>
                  </a:lnTo>
                  <a:cubicBezTo>
                    <a:pt x="11153" y="20264"/>
                    <a:pt x="10696" y="20447"/>
                    <a:pt x="10193" y="20447"/>
                  </a:cubicBezTo>
                  <a:lnTo>
                    <a:pt x="9569" y="20447"/>
                  </a:lnTo>
                  <a:cubicBezTo>
                    <a:pt x="8975" y="20447"/>
                    <a:pt x="8441" y="20676"/>
                    <a:pt x="8045" y="21087"/>
                  </a:cubicBezTo>
                  <a:lnTo>
                    <a:pt x="3337" y="25780"/>
                  </a:lnTo>
                  <a:cubicBezTo>
                    <a:pt x="2941" y="26206"/>
                    <a:pt x="2713" y="26739"/>
                    <a:pt x="2713" y="27303"/>
                  </a:cubicBezTo>
                  <a:cubicBezTo>
                    <a:pt x="2713" y="27897"/>
                    <a:pt x="2941" y="28431"/>
                    <a:pt x="3337" y="28827"/>
                  </a:cubicBezTo>
                  <a:lnTo>
                    <a:pt x="10529" y="36018"/>
                  </a:lnTo>
                  <a:cubicBezTo>
                    <a:pt x="11245" y="36719"/>
                    <a:pt x="11245" y="37877"/>
                    <a:pt x="10529" y="38608"/>
                  </a:cubicBezTo>
                  <a:lnTo>
                    <a:pt x="8198" y="40924"/>
                  </a:lnTo>
                  <a:cubicBezTo>
                    <a:pt x="7801" y="41351"/>
                    <a:pt x="7573" y="41884"/>
                    <a:pt x="7573" y="42448"/>
                  </a:cubicBezTo>
                  <a:lnTo>
                    <a:pt x="7573" y="47704"/>
                  </a:lnTo>
                  <a:cubicBezTo>
                    <a:pt x="7573" y="48207"/>
                    <a:pt x="7375" y="48664"/>
                    <a:pt x="7040" y="48999"/>
                  </a:cubicBezTo>
                  <a:lnTo>
                    <a:pt x="1" y="56053"/>
                  </a:lnTo>
                  <a:lnTo>
                    <a:pt x="199" y="56267"/>
                  </a:lnTo>
                  <a:lnTo>
                    <a:pt x="7268" y="49212"/>
                  </a:lnTo>
                  <a:cubicBezTo>
                    <a:pt x="7664" y="48801"/>
                    <a:pt x="7893" y="48268"/>
                    <a:pt x="7893" y="47689"/>
                  </a:cubicBezTo>
                  <a:lnTo>
                    <a:pt x="7893" y="42432"/>
                  </a:lnTo>
                  <a:cubicBezTo>
                    <a:pt x="7893" y="41945"/>
                    <a:pt x="8091" y="41473"/>
                    <a:pt x="8426" y="41137"/>
                  </a:cubicBezTo>
                  <a:lnTo>
                    <a:pt x="10757" y="38806"/>
                  </a:lnTo>
                  <a:cubicBezTo>
                    <a:pt x="11595" y="37984"/>
                    <a:pt x="11595" y="36628"/>
                    <a:pt x="10757" y="35790"/>
                  </a:cubicBezTo>
                  <a:lnTo>
                    <a:pt x="3581" y="28598"/>
                  </a:lnTo>
                  <a:cubicBezTo>
                    <a:pt x="3231" y="28263"/>
                    <a:pt x="3048" y="27806"/>
                    <a:pt x="3048" y="27318"/>
                  </a:cubicBezTo>
                  <a:cubicBezTo>
                    <a:pt x="3048" y="26816"/>
                    <a:pt x="3231" y="26359"/>
                    <a:pt x="3581" y="26023"/>
                  </a:cubicBezTo>
                  <a:lnTo>
                    <a:pt x="8274" y="21346"/>
                  </a:lnTo>
                  <a:cubicBezTo>
                    <a:pt x="8624" y="21011"/>
                    <a:pt x="9081" y="20813"/>
                    <a:pt x="9569" y="20813"/>
                  </a:cubicBezTo>
                  <a:lnTo>
                    <a:pt x="10209" y="20813"/>
                  </a:lnTo>
                  <a:cubicBezTo>
                    <a:pt x="10788" y="20813"/>
                    <a:pt x="11321" y="20584"/>
                    <a:pt x="11732" y="20188"/>
                  </a:cubicBezTo>
                  <a:lnTo>
                    <a:pt x="12753" y="19152"/>
                  </a:lnTo>
                  <a:cubicBezTo>
                    <a:pt x="13149" y="18741"/>
                    <a:pt x="13378" y="18207"/>
                    <a:pt x="13378" y="17628"/>
                  </a:cubicBezTo>
                  <a:cubicBezTo>
                    <a:pt x="13378" y="17049"/>
                    <a:pt x="13149" y="16516"/>
                    <a:pt x="12753" y="16105"/>
                  </a:cubicBezTo>
                  <a:cubicBezTo>
                    <a:pt x="12037" y="15404"/>
                    <a:pt x="12037" y="14246"/>
                    <a:pt x="12753" y="13515"/>
                  </a:cubicBezTo>
                  <a:lnTo>
                    <a:pt x="14140" y="12128"/>
                  </a:lnTo>
                  <a:cubicBezTo>
                    <a:pt x="14490" y="11793"/>
                    <a:pt x="14947" y="11595"/>
                    <a:pt x="15435" y="11595"/>
                  </a:cubicBezTo>
                  <a:cubicBezTo>
                    <a:pt x="15937" y="11595"/>
                    <a:pt x="16395" y="11793"/>
                    <a:pt x="16730" y="12128"/>
                  </a:cubicBezTo>
                  <a:lnTo>
                    <a:pt x="19106" y="14505"/>
                  </a:lnTo>
                  <a:cubicBezTo>
                    <a:pt x="19525" y="14924"/>
                    <a:pt x="20074" y="15133"/>
                    <a:pt x="20622" y="15133"/>
                  </a:cubicBezTo>
                  <a:cubicBezTo>
                    <a:pt x="21171" y="15133"/>
                    <a:pt x="21719" y="14924"/>
                    <a:pt x="22138" y="14505"/>
                  </a:cubicBezTo>
                  <a:lnTo>
                    <a:pt x="23296" y="13347"/>
                  </a:lnTo>
                  <a:cubicBezTo>
                    <a:pt x="23708" y="12936"/>
                    <a:pt x="23936" y="12402"/>
                    <a:pt x="23936" y="11823"/>
                  </a:cubicBezTo>
                  <a:cubicBezTo>
                    <a:pt x="23936" y="11229"/>
                    <a:pt x="23708" y="10696"/>
                    <a:pt x="23296" y="10300"/>
                  </a:cubicBezTo>
                  <a:lnTo>
                    <a:pt x="12997" y="0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02060"/>
                </a:solidFill>
              </a:endParaRPr>
            </a:p>
          </p:txBody>
        </p:sp>
        <p:pic>
          <p:nvPicPr>
            <p:cNvPr id="1499" name="Google Shape;1499;p38"/>
            <p:cNvPicPr preferRelativeResize="0"/>
            <p:nvPr/>
          </p:nvPicPr>
          <p:blipFill rotWithShape="1">
            <a:blip r:embed="rId3">
              <a:alphaModFix/>
            </a:blip>
            <a:srcRect l="16960" t="24718" r="7121" b="26177"/>
            <a:stretch/>
          </p:blipFill>
          <p:spPr>
            <a:xfrm>
              <a:off x="6128138" y="-1301175"/>
              <a:ext cx="4198516" cy="320440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500" name="Google Shape;1500;p38"/>
            <p:cNvGrpSpPr/>
            <p:nvPr/>
          </p:nvGrpSpPr>
          <p:grpSpPr>
            <a:xfrm rot="5400000">
              <a:off x="7873341" y="4254316"/>
              <a:ext cx="708100" cy="708500"/>
              <a:chOff x="3678700" y="407275"/>
              <a:chExt cx="708100" cy="708500"/>
            </a:xfrm>
          </p:grpSpPr>
          <p:sp>
            <p:nvSpPr>
              <p:cNvPr id="1501" name="Google Shape;1501;p38"/>
              <p:cNvSpPr/>
              <p:nvPr/>
            </p:nvSpPr>
            <p:spPr>
              <a:xfrm>
                <a:off x="3678700" y="407275"/>
                <a:ext cx="249875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96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96"/>
                    </a:lnTo>
                    <a:lnTo>
                      <a:pt x="9995" y="1403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002060"/>
                  </a:solidFill>
                </a:endParaRPr>
              </a:p>
            </p:txBody>
          </p:sp>
          <p:sp>
            <p:nvSpPr>
              <p:cNvPr id="1502" name="Google Shape;1502;p38"/>
              <p:cNvSpPr/>
              <p:nvPr/>
            </p:nvSpPr>
            <p:spPr>
              <a:xfrm>
                <a:off x="3754875" y="483475"/>
                <a:ext cx="249900" cy="249875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5" extrusionOk="0">
                    <a:moveTo>
                      <a:pt x="8593" y="0"/>
                    </a:moveTo>
                    <a:lnTo>
                      <a:pt x="0" y="8593"/>
                    </a:lnTo>
                    <a:lnTo>
                      <a:pt x="1402" y="9995"/>
                    </a:lnTo>
                    <a:lnTo>
                      <a:pt x="9995" y="1402"/>
                    </a:lnTo>
                    <a:lnTo>
                      <a:pt x="8593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002060"/>
                  </a:solidFill>
                </a:endParaRPr>
              </a:p>
            </p:txBody>
          </p:sp>
          <p:sp>
            <p:nvSpPr>
              <p:cNvPr id="1503" name="Google Shape;1503;p38"/>
              <p:cNvSpPr/>
              <p:nvPr/>
            </p:nvSpPr>
            <p:spPr>
              <a:xfrm>
                <a:off x="3831425" y="560025"/>
                <a:ext cx="249900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6" extrusionOk="0">
                    <a:moveTo>
                      <a:pt x="8594" y="0"/>
                    </a:moveTo>
                    <a:lnTo>
                      <a:pt x="1" y="8594"/>
                    </a:lnTo>
                    <a:lnTo>
                      <a:pt x="1403" y="9995"/>
                    </a:lnTo>
                    <a:lnTo>
                      <a:pt x="9996" y="1402"/>
                    </a:lnTo>
                    <a:lnTo>
                      <a:pt x="8594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002060"/>
                  </a:solidFill>
                </a:endParaRPr>
              </a:p>
            </p:txBody>
          </p:sp>
          <p:sp>
            <p:nvSpPr>
              <p:cNvPr id="1504" name="Google Shape;1504;p38"/>
              <p:cNvSpPr/>
              <p:nvPr/>
            </p:nvSpPr>
            <p:spPr>
              <a:xfrm>
                <a:off x="3907625" y="636575"/>
                <a:ext cx="249875" cy="249525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81" extrusionOk="0">
                    <a:moveTo>
                      <a:pt x="8593" y="1"/>
                    </a:moveTo>
                    <a:lnTo>
                      <a:pt x="0" y="8579"/>
                    </a:lnTo>
                    <a:lnTo>
                      <a:pt x="1402" y="9980"/>
                    </a:lnTo>
                    <a:lnTo>
                      <a:pt x="9995" y="1387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002060"/>
                  </a:solidFill>
                </a:endParaRPr>
              </a:p>
            </p:txBody>
          </p:sp>
          <p:sp>
            <p:nvSpPr>
              <p:cNvPr id="1505" name="Google Shape;1505;p38"/>
              <p:cNvSpPr/>
              <p:nvPr/>
            </p:nvSpPr>
            <p:spPr>
              <a:xfrm>
                <a:off x="3984175" y="713150"/>
                <a:ext cx="249900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6" extrusionOk="0">
                    <a:moveTo>
                      <a:pt x="8593" y="0"/>
                    </a:moveTo>
                    <a:lnTo>
                      <a:pt x="0" y="8593"/>
                    </a:lnTo>
                    <a:lnTo>
                      <a:pt x="1402" y="9995"/>
                    </a:lnTo>
                    <a:lnTo>
                      <a:pt x="9995" y="1402"/>
                    </a:lnTo>
                    <a:lnTo>
                      <a:pt x="8593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002060"/>
                  </a:solidFill>
                </a:endParaRPr>
              </a:p>
            </p:txBody>
          </p:sp>
          <p:sp>
            <p:nvSpPr>
              <p:cNvPr id="1506" name="Google Shape;1506;p38"/>
              <p:cNvSpPr/>
              <p:nvPr/>
            </p:nvSpPr>
            <p:spPr>
              <a:xfrm>
                <a:off x="4061125" y="789700"/>
                <a:ext cx="249500" cy="249525"/>
              </a:xfrm>
              <a:custGeom>
                <a:avLst/>
                <a:gdLst/>
                <a:ahLst/>
                <a:cxnLst/>
                <a:rect l="l" t="t" r="r" b="b"/>
                <a:pathLst>
                  <a:path w="9980" h="9981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80"/>
                    </a:lnTo>
                    <a:lnTo>
                      <a:pt x="9980" y="1402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002060"/>
                  </a:solidFill>
                </a:endParaRPr>
              </a:p>
            </p:txBody>
          </p:sp>
          <p:sp>
            <p:nvSpPr>
              <p:cNvPr id="1507" name="Google Shape;1507;p38"/>
              <p:cNvSpPr/>
              <p:nvPr/>
            </p:nvSpPr>
            <p:spPr>
              <a:xfrm>
                <a:off x="4136925" y="865875"/>
                <a:ext cx="249875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96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96"/>
                    </a:lnTo>
                    <a:lnTo>
                      <a:pt x="9995" y="1403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002060"/>
                  </a:solidFill>
                </a:endParaRPr>
              </a:p>
            </p:txBody>
          </p:sp>
        </p:grpSp>
        <p:grpSp>
          <p:nvGrpSpPr>
            <p:cNvPr id="1508" name="Google Shape;1508;p38"/>
            <p:cNvGrpSpPr/>
            <p:nvPr/>
          </p:nvGrpSpPr>
          <p:grpSpPr>
            <a:xfrm rot="5400000">
              <a:off x="8639847" y="3354200"/>
              <a:ext cx="457787" cy="458045"/>
              <a:chOff x="3678700" y="407275"/>
              <a:chExt cx="708100" cy="708500"/>
            </a:xfrm>
          </p:grpSpPr>
          <p:sp>
            <p:nvSpPr>
              <p:cNvPr id="1509" name="Google Shape;1509;p38"/>
              <p:cNvSpPr/>
              <p:nvPr/>
            </p:nvSpPr>
            <p:spPr>
              <a:xfrm>
                <a:off x="3678700" y="407275"/>
                <a:ext cx="249875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96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96"/>
                    </a:lnTo>
                    <a:lnTo>
                      <a:pt x="9995" y="1403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002060"/>
                  </a:solidFill>
                </a:endParaRPr>
              </a:p>
            </p:txBody>
          </p:sp>
          <p:sp>
            <p:nvSpPr>
              <p:cNvPr id="1510" name="Google Shape;1510;p38"/>
              <p:cNvSpPr/>
              <p:nvPr/>
            </p:nvSpPr>
            <p:spPr>
              <a:xfrm>
                <a:off x="3754875" y="483475"/>
                <a:ext cx="249900" cy="249875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5" extrusionOk="0">
                    <a:moveTo>
                      <a:pt x="8593" y="0"/>
                    </a:moveTo>
                    <a:lnTo>
                      <a:pt x="0" y="8593"/>
                    </a:lnTo>
                    <a:lnTo>
                      <a:pt x="1402" y="9995"/>
                    </a:lnTo>
                    <a:lnTo>
                      <a:pt x="9995" y="1402"/>
                    </a:lnTo>
                    <a:lnTo>
                      <a:pt x="8593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002060"/>
                  </a:solidFill>
                </a:endParaRPr>
              </a:p>
            </p:txBody>
          </p:sp>
          <p:sp>
            <p:nvSpPr>
              <p:cNvPr id="1511" name="Google Shape;1511;p38"/>
              <p:cNvSpPr/>
              <p:nvPr/>
            </p:nvSpPr>
            <p:spPr>
              <a:xfrm>
                <a:off x="3831425" y="560025"/>
                <a:ext cx="249900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6" extrusionOk="0">
                    <a:moveTo>
                      <a:pt x="8594" y="0"/>
                    </a:moveTo>
                    <a:lnTo>
                      <a:pt x="1" y="8594"/>
                    </a:lnTo>
                    <a:lnTo>
                      <a:pt x="1403" y="9995"/>
                    </a:lnTo>
                    <a:lnTo>
                      <a:pt x="9996" y="1402"/>
                    </a:lnTo>
                    <a:lnTo>
                      <a:pt x="8594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002060"/>
                  </a:solidFill>
                </a:endParaRPr>
              </a:p>
            </p:txBody>
          </p:sp>
          <p:sp>
            <p:nvSpPr>
              <p:cNvPr id="1512" name="Google Shape;1512;p38"/>
              <p:cNvSpPr/>
              <p:nvPr/>
            </p:nvSpPr>
            <p:spPr>
              <a:xfrm>
                <a:off x="3907625" y="636575"/>
                <a:ext cx="249875" cy="249525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81" extrusionOk="0">
                    <a:moveTo>
                      <a:pt x="8593" y="1"/>
                    </a:moveTo>
                    <a:lnTo>
                      <a:pt x="0" y="8579"/>
                    </a:lnTo>
                    <a:lnTo>
                      <a:pt x="1402" y="9980"/>
                    </a:lnTo>
                    <a:lnTo>
                      <a:pt x="9995" y="1387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002060"/>
                  </a:solidFill>
                </a:endParaRPr>
              </a:p>
            </p:txBody>
          </p:sp>
          <p:sp>
            <p:nvSpPr>
              <p:cNvPr id="1513" name="Google Shape;1513;p38"/>
              <p:cNvSpPr/>
              <p:nvPr/>
            </p:nvSpPr>
            <p:spPr>
              <a:xfrm>
                <a:off x="3984175" y="713150"/>
                <a:ext cx="249900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6" extrusionOk="0">
                    <a:moveTo>
                      <a:pt x="8593" y="0"/>
                    </a:moveTo>
                    <a:lnTo>
                      <a:pt x="0" y="8593"/>
                    </a:lnTo>
                    <a:lnTo>
                      <a:pt x="1402" y="9995"/>
                    </a:lnTo>
                    <a:lnTo>
                      <a:pt x="9995" y="1402"/>
                    </a:lnTo>
                    <a:lnTo>
                      <a:pt x="8593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002060"/>
                  </a:solidFill>
                </a:endParaRPr>
              </a:p>
            </p:txBody>
          </p:sp>
          <p:sp>
            <p:nvSpPr>
              <p:cNvPr id="1514" name="Google Shape;1514;p38"/>
              <p:cNvSpPr/>
              <p:nvPr/>
            </p:nvSpPr>
            <p:spPr>
              <a:xfrm>
                <a:off x="4061125" y="789700"/>
                <a:ext cx="249500" cy="249525"/>
              </a:xfrm>
              <a:custGeom>
                <a:avLst/>
                <a:gdLst/>
                <a:ahLst/>
                <a:cxnLst/>
                <a:rect l="l" t="t" r="r" b="b"/>
                <a:pathLst>
                  <a:path w="9980" h="9981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80"/>
                    </a:lnTo>
                    <a:lnTo>
                      <a:pt x="9980" y="1402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002060"/>
                  </a:solidFill>
                </a:endParaRPr>
              </a:p>
            </p:txBody>
          </p:sp>
          <p:sp>
            <p:nvSpPr>
              <p:cNvPr id="1515" name="Google Shape;1515;p38"/>
              <p:cNvSpPr/>
              <p:nvPr/>
            </p:nvSpPr>
            <p:spPr>
              <a:xfrm>
                <a:off x="4136925" y="865875"/>
                <a:ext cx="249875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96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96"/>
                    </a:lnTo>
                    <a:lnTo>
                      <a:pt x="9995" y="1403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002060"/>
                  </a:solidFill>
                </a:endParaRPr>
              </a:p>
            </p:txBody>
          </p:sp>
        </p:grpSp>
        <p:grpSp>
          <p:nvGrpSpPr>
            <p:cNvPr id="1516" name="Google Shape;1516;p38"/>
            <p:cNvGrpSpPr/>
            <p:nvPr/>
          </p:nvGrpSpPr>
          <p:grpSpPr>
            <a:xfrm>
              <a:off x="7787267" y="539497"/>
              <a:ext cx="208184" cy="208184"/>
              <a:chOff x="8356813" y="1074288"/>
              <a:chExt cx="351900" cy="351900"/>
            </a:xfrm>
          </p:grpSpPr>
          <p:sp>
            <p:nvSpPr>
              <p:cNvPr id="1517" name="Google Shape;1517;p38"/>
              <p:cNvSpPr/>
              <p:nvPr/>
            </p:nvSpPr>
            <p:spPr>
              <a:xfrm>
                <a:off x="8356813" y="1074288"/>
                <a:ext cx="351900" cy="351900"/>
              </a:xfrm>
              <a:prstGeom prst="ellipse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002060"/>
                  </a:solidFill>
                </a:endParaRPr>
              </a:p>
            </p:txBody>
          </p:sp>
          <p:sp>
            <p:nvSpPr>
              <p:cNvPr id="1518" name="Google Shape;1518;p38"/>
              <p:cNvSpPr/>
              <p:nvPr/>
            </p:nvSpPr>
            <p:spPr>
              <a:xfrm>
                <a:off x="8406497" y="1123972"/>
                <a:ext cx="252600" cy="252600"/>
              </a:xfrm>
              <a:prstGeom prst="ellipse">
                <a:avLst/>
              </a:pr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002060"/>
                  </a:solidFill>
                </a:endParaRPr>
              </a:p>
            </p:txBody>
          </p:sp>
        </p:grpSp>
        <p:grpSp>
          <p:nvGrpSpPr>
            <p:cNvPr id="1519" name="Google Shape;1519;p38"/>
            <p:cNvGrpSpPr/>
            <p:nvPr/>
          </p:nvGrpSpPr>
          <p:grpSpPr>
            <a:xfrm>
              <a:off x="7194842" y="2467660"/>
              <a:ext cx="208184" cy="208184"/>
              <a:chOff x="8356813" y="1074288"/>
              <a:chExt cx="351900" cy="351900"/>
            </a:xfrm>
          </p:grpSpPr>
          <p:sp>
            <p:nvSpPr>
              <p:cNvPr id="1520" name="Google Shape;1520;p38"/>
              <p:cNvSpPr/>
              <p:nvPr/>
            </p:nvSpPr>
            <p:spPr>
              <a:xfrm>
                <a:off x="8356813" y="1074288"/>
                <a:ext cx="351900" cy="351900"/>
              </a:xfrm>
              <a:prstGeom prst="ellipse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002060"/>
                  </a:solidFill>
                </a:endParaRPr>
              </a:p>
            </p:txBody>
          </p:sp>
          <p:sp>
            <p:nvSpPr>
              <p:cNvPr id="1521" name="Google Shape;1521;p38"/>
              <p:cNvSpPr/>
              <p:nvPr/>
            </p:nvSpPr>
            <p:spPr>
              <a:xfrm>
                <a:off x="8406497" y="1123972"/>
                <a:ext cx="252600" cy="252600"/>
              </a:xfrm>
              <a:prstGeom prst="ellipse">
                <a:avLst/>
              </a:pr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002060"/>
                  </a:solidFill>
                </a:endParaRPr>
              </a:p>
            </p:txBody>
          </p:sp>
        </p:grpSp>
        <p:sp>
          <p:nvSpPr>
            <p:cNvPr id="1522" name="Google Shape;1522;p38"/>
            <p:cNvSpPr/>
            <p:nvPr/>
          </p:nvSpPr>
          <p:spPr>
            <a:xfrm>
              <a:off x="7095150" y="4164050"/>
              <a:ext cx="147900" cy="147900"/>
            </a:xfrm>
            <a:prstGeom prst="ellipse">
              <a:avLst/>
            </a:pr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02060"/>
                </a:solidFill>
              </a:endParaRPr>
            </a:p>
          </p:txBody>
        </p:sp>
      </p:grpSp>
      <p:sp>
        <p:nvSpPr>
          <p:cNvPr id="45" name="TextBox 6">
            <a:extLst>
              <a:ext uri="{FF2B5EF4-FFF2-40B4-BE49-F238E27FC236}">
                <a16:creationId xmlns:a16="http://schemas.microsoft.com/office/drawing/2014/main" id="{5C361192-01F8-436D-8450-A9C97B7AD733}"/>
              </a:ext>
            </a:extLst>
          </p:cNvPr>
          <p:cNvSpPr txBox="1"/>
          <p:nvPr/>
        </p:nvSpPr>
        <p:spPr>
          <a:xfrm>
            <a:off x="396925" y="121517"/>
            <a:ext cx="5752212" cy="5749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lnSpc>
                <a:spcPts val="5040"/>
              </a:lnSpc>
              <a:spcBef>
                <a:spcPct val="0"/>
              </a:spcBef>
              <a:defRPr sz="2800" b="1">
                <a:solidFill>
                  <a:srgbClr val="2D3880"/>
                </a:solidFill>
                <a:latin typeface="Glacial Indifference"/>
                <a:ea typeface="Glacial Indifference"/>
                <a:cs typeface="Glacial Indifference"/>
              </a:defRPr>
            </a:lvl1pPr>
          </a:lstStyle>
          <a:p>
            <a:pPr algn="l"/>
            <a:r>
              <a:rPr lang="zh-TW" altLang="en-US" sz="32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Glacial Indifference"/>
              </a:rPr>
              <a:t>教學研資料庫 </a:t>
            </a:r>
            <a:r>
              <a:rPr lang="en-US" altLang="zh-TW" sz="32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Glacial Indifference"/>
              </a:rPr>
              <a:t>–</a:t>
            </a:r>
            <a:r>
              <a:rPr lang="zh-TW" altLang="en-US" sz="20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Glacial Indifference"/>
              </a:rPr>
              <a:t>推動方向</a:t>
            </a:r>
            <a:endParaRPr lang="en-US" sz="3200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Cormorant Garamond Bold Italics"/>
            </a:endParaRPr>
          </a:p>
        </p:txBody>
      </p:sp>
      <p:grpSp>
        <p:nvGrpSpPr>
          <p:cNvPr id="46" name="群組 45">
            <a:extLst>
              <a:ext uri="{FF2B5EF4-FFF2-40B4-BE49-F238E27FC236}">
                <a16:creationId xmlns:a16="http://schemas.microsoft.com/office/drawing/2014/main" id="{3CF3EF7A-3760-46E5-BD70-09E3D2471433}"/>
              </a:ext>
            </a:extLst>
          </p:cNvPr>
          <p:cNvGrpSpPr/>
          <p:nvPr/>
        </p:nvGrpSpPr>
        <p:grpSpPr>
          <a:xfrm>
            <a:off x="335383" y="852293"/>
            <a:ext cx="4063535" cy="3910850"/>
            <a:chOff x="12107615" y="1110618"/>
            <a:chExt cx="4283988" cy="3446258"/>
          </a:xfrm>
        </p:grpSpPr>
        <p:sp>
          <p:nvSpPr>
            <p:cNvPr id="47" name="圖說文字: 向下箭號 46">
              <a:extLst>
                <a:ext uri="{FF2B5EF4-FFF2-40B4-BE49-F238E27FC236}">
                  <a16:creationId xmlns:a16="http://schemas.microsoft.com/office/drawing/2014/main" id="{51ED2808-3BB4-4B10-8760-9D5B697833FA}"/>
                </a:ext>
              </a:extLst>
            </p:cNvPr>
            <p:cNvSpPr/>
            <p:nvPr/>
          </p:nvSpPr>
          <p:spPr>
            <a:xfrm>
              <a:off x="12115800" y="1110618"/>
              <a:ext cx="1433276" cy="678351"/>
            </a:xfrm>
            <a:prstGeom prst="downArrowCallout">
              <a:avLst/>
            </a:prstGeom>
            <a:solidFill>
              <a:schemeClr val="accent3"/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b="1" dirty="0">
                  <a:solidFill>
                    <a:srgbClr val="2D388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教師</a:t>
              </a:r>
            </a:p>
          </p:txBody>
        </p:sp>
        <p:sp>
          <p:nvSpPr>
            <p:cNvPr id="48" name="圖說文字: 向下箭號 47">
              <a:extLst>
                <a:ext uri="{FF2B5EF4-FFF2-40B4-BE49-F238E27FC236}">
                  <a16:creationId xmlns:a16="http://schemas.microsoft.com/office/drawing/2014/main" id="{1A96CB9B-11A4-4E59-B24D-ED0BE6F2FDD8}"/>
                </a:ext>
              </a:extLst>
            </p:cNvPr>
            <p:cNvSpPr/>
            <p:nvPr/>
          </p:nvSpPr>
          <p:spPr>
            <a:xfrm>
              <a:off x="13498222" y="1110618"/>
              <a:ext cx="1433276" cy="678351"/>
            </a:xfrm>
            <a:prstGeom prst="downArrowCallout">
              <a:avLst/>
            </a:prstGeom>
            <a:solidFill>
              <a:schemeClr val="accent3"/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b="1" dirty="0">
                  <a:solidFill>
                    <a:srgbClr val="2D388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學生</a:t>
              </a:r>
            </a:p>
          </p:txBody>
        </p:sp>
        <p:sp>
          <p:nvSpPr>
            <p:cNvPr id="49" name="圖說文字: 向下箭號 48">
              <a:extLst>
                <a:ext uri="{FF2B5EF4-FFF2-40B4-BE49-F238E27FC236}">
                  <a16:creationId xmlns:a16="http://schemas.microsoft.com/office/drawing/2014/main" id="{FA724CB9-F2F5-4B4D-AC53-4796BCAD5929}"/>
                </a:ext>
              </a:extLst>
            </p:cNvPr>
            <p:cNvSpPr/>
            <p:nvPr/>
          </p:nvSpPr>
          <p:spPr>
            <a:xfrm>
              <a:off x="14935200" y="1110618"/>
              <a:ext cx="1433276" cy="678351"/>
            </a:xfrm>
            <a:prstGeom prst="downArrowCallout">
              <a:avLst/>
            </a:prstGeom>
            <a:solidFill>
              <a:schemeClr val="accent3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b="1" dirty="0">
                  <a:solidFill>
                    <a:srgbClr val="2D388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行政</a:t>
              </a:r>
            </a:p>
          </p:txBody>
        </p:sp>
        <p:sp>
          <p:nvSpPr>
            <p:cNvPr id="50" name="圖說文字: 向下箭號 49">
              <a:extLst>
                <a:ext uri="{FF2B5EF4-FFF2-40B4-BE49-F238E27FC236}">
                  <a16:creationId xmlns:a16="http://schemas.microsoft.com/office/drawing/2014/main" id="{EB3B8D53-AA7F-421C-92E9-DE8F88B4C2C4}"/>
                </a:ext>
              </a:extLst>
            </p:cNvPr>
            <p:cNvSpPr/>
            <p:nvPr/>
          </p:nvSpPr>
          <p:spPr>
            <a:xfrm>
              <a:off x="12132072" y="1878308"/>
              <a:ext cx="4252676" cy="897330"/>
            </a:xfrm>
            <a:prstGeom prst="downArrowCallout">
              <a:avLst/>
            </a:prstGeom>
            <a:solidFill>
              <a:schemeClr val="bg1">
                <a:lumMod val="90000"/>
              </a:schemeClr>
            </a:solidFill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800" b="1" dirty="0">
                  <a:solidFill>
                    <a:srgbClr val="2D388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院教學研資料庫</a:t>
              </a:r>
            </a:p>
          </p:txBody>
        </p:sp>
        <p:sp>
          <p:nvSpPr>
            <p:cNvPr id="51" name="圖說文字: 向下箭號 50">
              <a:extLst>
                <a:ext uri="{FF2B5EF4-FFF2-40B4-BE49-F238E27FC236}">
                  <a16:creationId xmlns:a16="http://schemas.microsoft.com/office/drawing/2014/main" id="{FC7AB0FE-915A-41A2-99DD-618DF301D708}"/>
                </a:ext>
              </a:extLst>
            </p:cNvPr>
            <p:cNvSpPr/>
            <p:nvPr/>
          </p:nvSpPr>
          <p:spPr>
            <a:xfrm>
              <a:off x="12138927" y="2910071"/>
              <a:ext cx="4252676" cy="945621"/>
            </a:xfrm>
            <a:prstGeom prst="downArrowCallout">
              <a:avLst/>
            </a:prstGeom>
            <a:solidFill>
              <a:srgbClr val="FFC000"/>
            </a:solidFill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28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AI</a:t>
              </a:r>
              <a:r>
                <a:rPr lang="zh-TW" altLang="en-US" sz="28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統計分析</a:t>
              </a:r>
            </a:p>
          </p:txBody>
        </p:sp>
        <p:sp>
          <p:nvSpPr>
            <p:cNvPr id="52" name="流程圖: 程序 51">
              <a:extLst>
                <a:ext uri="{FF2B5EF4-FFF2-40B4-BE49-F238E27FC236}">
                  <a16:creationId xmlns:a16="http://schemas.microsoft.com/office/drawing/2014/main" id="{3A8199F3-2BA8-466A-8811-A366DBAAC97B}"/>
                </a:ext>
              </a:extLst>
            </p:cNvPr>
            <p:cNvSpPr/>
            <p:nvPr/>
          </p:nvSpPr>
          <p:spPr>
            <a:xfrm>
              <a:off x="12107615" y="3933348"/>
              <a:ext cx="1433276" cy="623528"/>
            </a:xfrm>
            <a:prstGeom prst="flowChartProcess">
              <a:avLst/>
            </a:prstGeom>
            <a:solidFill>
              <a:srgbClr val="92D050"/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0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計畫</a:t>
              </a:r>
              <a:br>
                <a:rPr lang="en-US" altLang="zh-TW" sz="20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</a:br>
              <a:r>
                <a:rPr lang="zh-TW" altLang="en-US" sz="20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申請</a:t>
              </a:r>
            </a:p>
          </p:txBody>
        </p:sp>
        <p:sp>
          <p:nvSpPr>
            <p:cNvPr id="53" name="流程圖: 程序 52">
              <a:extLst>
                <a:ext uri="{FF2B5EF4-FFF2-40B4-BE49-F238E27FC236}">
                  <a16:creationId xmlns:a16="http://schemas.microsoft.com/office/drawing/2014/main" id="{04F4543C-BA88-40B5-8459-913E7622DBAD}"/>
                </a:ext>
              </a:extLst>
            </p:cNvPr>
            <p:cNvSpPr/>
            <p:nvPr/>
          </p:nvSpPr>
          <p:spPr>
            <a:xfrm>
              <a:off x="13540889" y="3933348"/>
              <a:ext cx="1409700" cy="623528"/>
            </a:xfrm>
            <a:prstGeom prst="flowChartProcess">
              <a:avLst/>
            </a:prstGeom>
            <a:solidFill>
              <a:srgbClr val="92D050"/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0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評鑑</a:t>
              </a:r>
            </a:p>
          </p:txBody>
        </p:sp>
        <p:sp>
          <p:nvSpPr>
            <p:cNvPr id="54" name="流程圖: 程序 53">
              <a:extLst>
                <a:ext uri="{FF2B5EF4-FFF2-40B4-BE49-F238E27FC236}">
                  <a16:creationId xmlns:a16="http://schemas.microsoft.com/office/drawing/2014/main" id="{39779216-EBCA-43EE-BEC5-73C42C39F778}"/>
                </a:ext>
              </a:extLst>
            </p:cNvPr>
            <p:cNvSpPr/>
            <p:nvPr/>
          </p:nvSpPr>
          <p:spPr>
            <a:xfrm>
              <a:off x="14927014" y="3933348"/>
              <a:ext cx="1433275" cy="623528"/>
            </a:xfrm>
            <a:prstGeom prst="flowChartProcess">
              <a:avLst/>
            </a:prstGeom>
            <a:solidFill>
              <a:srgbClr val="92D05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0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獎勵</a:t>
              </a:r>
              <a:br>
                <a:rPr lang="en-US" altLang="zh-TW" sz="20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</a:br>
              <a:r>
                <a:rPr lang="zh-TW" altLang="en-US" sz="20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補助</a:t>
              </a:r>
            </a:p>
          </p:txBody>
        </p:sp>
      </p:grpSp>
      <p:sp>
        <p:nvSpPr>
          <p:cNvPr id="55" name="文字方塊 54">
            <a:extLst>
              <a:ext uri="{FF2B5EF4-FFF2-40B4-BE49-F238E27FC236}">
                <a16:creationId xmlns:a16="http://schemas.microsoft.com/office/drawing/2014/main" id="{C24E9972-93C6-4097-AD9B-587C661BDD7F}"/>
              </a:ext>
            </a:extLst>
          </p:cNvPr>
          <p:cNvSpPr txBox="1"/>
          <p:nvPr/>
        </p:nvSpPr>
        <p:spPr>
          <a:xfrm>
            <a:off x="4675074" y="852293"/>
            <a:ext cx="341729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教學研資料庫：</a:t>
            </a:r>
            <a:endParaRPr lang="en-US" altLang="zh-TW" sz="28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sz="24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資料</a:t>
            </a:r>
            <a:r>
              <a:rPr lang="zh-TW" altLang="en-US" sz="24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即時</a:t>
            </a:r>
            <a:r>
              <a:rPr lang="zh-TW" altLang="en-US" sz="24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建檔</a:t>
            </a:r>
            <a:endParaRPr lang="en-US" altLang="zh-TW" sz="2400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sz="24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行政減量</a:t>
            </a:r>
            <a:endParaRPr lang="en-US" altLang="zh-TW" sz="2400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生成</a:t>
            </a:r>
            <a:r>
              <a:rPr lang="en-US" altLang="zh-TW" sz="24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AI</a:t>
            </a:r>
            <a:r>
              <a:rPr lang="zh-TW" altLang="en-US" sz="24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統計分析</a:t>
            </a:r>
          </a:p>
        </p:txBody>
      </p:sp>
      <p:sp>
        <p:nvSpPr>
          <p:cNvPr id="56" name="文字方塊 55">
            <a:extLst>
              <a:ext uri="{FF2B5EF4-FFF2-40B4-BE49-F238E27FC236}">
                <a16:creationId xmlns:a16="http://schemas.microsoft.com/office/drawing/2014/main" id="{7A95DAA4-4417-45FB-9ECB-11CF7FDCBAF8}"/>
              </a:ext>
            </a:extLst>
          </p:cNvPr>
          <p:cNvSpPr txBox="1"/>
          <p:nvPr/>
        </p:nvSpPr>
        <p:spPr>
          <a:xfrm>
            <a:off x="4674267" y="2762595"/>
            <a:ext cx="333999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執行困難：</a:t>
            </a:r>
            <a:endParaRPr lang="en-US" altLang="zh-TW" sz="28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sz="24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龐大的資料量</a:t>
            </a:r>
            <a:endParaRPr lang="en-US" altLang="zh-TW" sz="2400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sz="24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歷史</a:t>
            </a:r>
            <a:r>
              <a:rPr lang="zh-TW" altLang="en-US" sz="24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資料回溯</a:t>
            </a:r>
            <a:r>
              <a:rPr lang="zh-TW" altLang="en-US" sz="24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不易</a:t>
            </a:r>
            <a:endParaRPr lang="en-US" altLang="zh-TW" sz="2400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sz="24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資料</a:t>
            </a:r>
            <a:r>
              <a:rPr lang="zh-TW" altLang="en-US" sz="24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維持更新</a:t>
            </a:r>
          </a:p>
        </p:txBody>
      </p:sp>
    </p:spTree>
    <p:extLst>
      <p:ext uri="{BB962C8B-B14F-4D97-AF65-F5344CB8AC3E}">
        <p14:creationId xmlns:p14="http://schemas.microsoft.com/office/powerpoint/2010/main" val="19647330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2" name="Google Shape;1432;p35"/>
          <p:cNvSpPr txBox="1">
            <a:spLocks noGrp="1"/>
          </p:cNvSpPr>
          <p:nvPr>
            <p:ph type="ctrTitle"/>
          </p:nvPr>
        </p:nvSpPr>
        <p:spPr>
          <a:xfrm>
            <a:off x="1289574" y="1473505"/>
            <a:ext cx="3089801" cy="1534922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altLang="zh-TW" sz="8000" dirty="0">
                <a:solidFill>
                  <a:srgbClr val="444E8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Q&amp;A</a:t>
            </a:r>
            <a:endParaRPr lang="zh-TW" altLang="en-US" sz="6000" b="1" dirty="0">
              <a:solidFill>
                <a:srgbClr val="444E8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433" name="Google Shape;1433;p35"/>
          <p:cNvGrpSpPr/>
          <p:nvPr/>
        </p:nvGrpSpPr>
        <p:grpSpPr>
          <a:xfrm>
            <a:off x="1113957" y="3822207"/>
            <a:ext cx="3936683" cy="134070"/>
            <a:chOff x="1096850" y="3242811"/>
            <a:chExt cx="3936683" cy="134070"/>
          </a:xfrm>
        </p:grpSpPr>
        <p:cxnSp>
          <p:nvCxnSpPr>
            <p:cNvPr id="1434" name="Google Shape;1434;p35"/>
            <p:cNvCxnSpPr/>
            <p:nvPr/>
          </p:nvCxnSpPr>
          <p:spPr>
            <a:xfrm>
              <a:off x="1096850" y="3309850"/>
              <a:ext cx="38406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435" name="Google Shape;1435;p35"/>
            <p:cNvGrpSpPr/>
            <p:nvPr/>
          </p:nvGrpSpPr>
          <p:grpSpPr>
            <a:xfrm>
              <a:off x="4899464" y="3242811"/>
              <a:ext cx="134070" cy="134070"/>
              <a:chOff x="8382514" y="1084976"/>
              <a:chExt cx="265800" cy="265800"/>
            </a:xfrm>
          </p:grpSpPr>
          <p:sp>
            <p:nvSpPr>
              <p:cNvPr id="1436" name="Google Shape;1436;p35"/>
              <p:cNvSpPr/>
              <p:nvPr/>
            </p:nvSpPr>
            <p:spPr>
              <a:xfrm>
                <a:off x="8442213" y="1144734"/>
                <a:ext cx="146400" cy="1464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7" name="Google Shape;1437;p35"/>
              <p:cNvSpPr/>
              <p:nvPr/>
            </p:nvSpPr>
            <p:spPr>
              <a:xfrm>
                <a:off x="8382514" y="1084976"/>
                <a:ext cx="265800" cy="265800"/>
              </a:xfrm>
              <a:prstGeom prst="ellipse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438" name="Google Shape;1438;p35"/>
          <p:cNvGrpSpPr/>
          <p:nvPr/>
        </p:nvGrpSpPr>
        <p:grpSpPr>
          <a:xfrm>
            <a:off x="8017432" y="-313900"/>
            <a:ext cx="134070" cy="1891362"/>
            <a:chOff x="8017432" y="-313900"/>
            <a:chExt cx="134070" cy="1891362"/>
          </a:xfrm>
        </p:grpSpPr>
        <p:sp>
          <p:nvSpPr>
            <p:cNvPr id="1439" name="Google Shape;1439;p35"/>
            <p:cNvSpPr/>
            <p:nvPr/>
          </p:nvSpPr>
          <p:spPr>
            <a:xfrm rot="5400000">
              <a:off x="8017432" y="1443393"/>
              <a:ext cx="134070" cy="134070"/>
            </a:xfrm>
            <a:prstGeom prst="ellipse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440" name="Google Shape;1440;p35"/>
            <p:cNvCxnSpPr/>
            <p:nvPr/>
          </p:nvCxnSpPr>
          <p:spPr>
            <a:xfrm>
              <a:off x="8084450" y="-313900"/>
              <a:ext cx="0" cy="17952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441" name="Google Shape;1441;p35"/>
            <p:cNvSpPr/>
            <p:nvPr/>
          </p:nvSpPr>
          <p:spPr>
            <a:xfrm rot="5400000">
              <a:off x="8047515" y="1473505"/>
              <a:ext cx="73844" cy="73844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42" name="Google Shape;1442;p35"/>
          <p:cNvGrpSpPr/>
          <p:nvPr/>
        </p:nvGrpSpPr>
        <p:grpSpPr>
          <a:xfrm>
            <a:off x="6309526" y="957475"/>
            <a:ext cx="3504715" cy="5119205"/>
            <a:chOff x="6309526" y="836950"/>
            <a:chExt cx="3504715" cy="5119205"/>
          </a:xfrm>
        </p:grpSpPr>
        <p:sp>
          <p:nvSpPr>
            <p:cNvPr id="1443" name="Google Shape;1443;p35"/>
            <p:cNvSpPr/>
            <p:nvPr/>
          </p:nvSpPr>
          <p:spPr>
            <a:xfrm>
              <a:off x="6309526" y="836950"/>
              <a:ext cx="3153315" cy="5119205"/>
            </a:xfrm>
            <a:custGeom>
              <a:avLst/>
              <a:gdLst/>
              <a:ahLst/>
              <a:cxnLst/>
              <a:rect l="l" t="t" r="r" b="b"/>
              <a:pathLst>
                <a:path w="76882" h="124813" extrusionOk="0">
                  <a:moveTo>
                    <a:pt x="76668" y="0"/>
                  </a:moveTo>
                  <a:lnTo>
                    <a:pt x="63260" y="13408"/>
                  </a:lnTo>
                  <a:cubicBezTo>
                    <a:pt x="62879" y="13789"/>
                    <a:pt x="62879" y="14398"/>
                    <a:pt x="63260" y="14779"/>
                  </a:cubicBezTo>
                  <a:lnTo>
                    <a:pt x="69857" y="21376"/>
                  </a:lnTo>
                  <a:cubicBezTo>
                    <a:pt x="70116" y="21620"/>
                    <a:pt x="70116" y="22046"/>
                    <a:pt x="69857" y="22305"/>
                  </a:cubicBezTo>
                  <a:lnTo>
                    <a:pt x="46546" y="45616"/>
                  </a:lnTo>
                  <a:cubicBezTo>
                    <a:pt x="46417" y="45738"/>
                    <a:pt x="46245" y="45799"/>
                    <a:pt x="46074" y="45799"/>
                  </a:cubicBezTo>
                  <a:cubicBezTo>
                    <a:pt x="45903" y="45799"/>
                    <a:pt x="45731" y="45738"/>
                    <a:pt x="45602" y="45616"/>
                  </a:cubicBezTo>
                  <a:lnTo>
                    <a:pt x="39020" y="39019"/>
                  </a:lnTo>
                  <a:cubicBezTo>
                    <a:pt x="38822" y="38836"/>
                    <a:pt x="38593" y="38745"/>
                    <a:pt x="38334" y="38745"/>
                  </a:cubicBezTo>
                  <a:cubicBezTo>
                    <a:pt x="38060" y="38745"/>
                    <a:pt x="37831" y="38836"/>
                    <a:pt x="37649" y="39019"/>
                  </a:cubicBezTo>
                  <a:lnTo>
                    <a:pt x="23357" y="53311"/>
                  </a:lnTo>
                  <a:cubicBezTo>
                    <a:pt x="22976" y="53691"/>
                    <a:pt x="22976" y="54301"/>
                    <a:pt x="23357" y="54682"/>
                  </a:cubicBezTo>
                  <a:lnTo>
                    <a:pt x="40833" y="72142"/>
                  </a:lnTo>
                  <a:cubicBezTo>
                    <a:pt x="40939" y="72279"/>
                    <a:pt x="41016" y="72432"/>
                    <a:pt x="41016" y="72614"/>
                  </a:cubicBezTo>
                  <a:cubicBezTo>
                    <a:pt x="41016" y="72812"/>
                    <a:pt x="40955" y="72965"/>
                    <a:pt x="40833" y="73102"/>
                  </a:cubicBezTo>
                  <a:lnTo>
                    <a:pt x="27090" y="86830"/>
                  </a:lnTo>
                  <a:cubicBezTo>
                    <a:pt x="26907" y="87028"/>
                    <a:pt x="26816" y="87256"/>
                    <a:pt x="26816" y="87515"/>
                  </a:cubicBezTo>
                  <a:lnTo>
                    <a:pt x="26816" y="96276"/>
                  </a:lnTo>
                  <a:cubicBezTo>
                    <a:pt x="26816" y="96459"/>
                    <a:pt x="26755" y="96611"/>
                    <a:pt x="26618" y="96748"/>
                  </a:cubicBezTo>
                  <a:lnTo>
                    <a:pt x="13225" y="110140"/>
                  </a:lnTo>
                  <a:cubicBezTo>
                    <a:pt x="13103" y="110270"/>
                    <a:pt x="12940" y="110335"/>
                    <a:pt x="12772" y="110335"/>
                  </a:cubicBezTo>
                  <a:cubicBezTo>
                    <a:pt x="12604" y="110335"/>
                    <a:pt x="12433" y="110270"/>
                    <a:pt x="12296" y="110140"/>
                  </a:cubicBezTo>
                  <a:lnTo>
                    <a:pt x="7618" y="105448"/>
                  </a:lnTo>
                  <a:cubicBezTo>
                    <a:pt x="7428" y="105257"/>
                    <a:pt x="7180" y="105162"/>
                    <a:pt x="6933" y="105162"/>
                  </a:cubicBezTo>
                  <a:cubicBezTo>
                    <a:pt x="6685" y="105162"/>
                    <a:pt x="6438" y="105257"/>
                    <a:pt x="6247" y="105448"/>
                  </a:cubicBezTo>
                  <a:lnTo>
                    <a:pt x="381" y="111314"/>
                  </a:lnTo>
                  <a:cubicBezTo>
                    <a:pt x="1" y="111695"/>
                    <a:pt x="1" y="112304"/>
                    <a:pt x="381" y="112685"/>
                  </a:cubicBezTo>
                  <a:lnTo>
                    <a:pt x="5059" y="117378"/>
                  </a:lnTo>
                  <a:cubicBezTo>
                    <a:pt x="5181" y="117515"/>
                    <a:pt x="5257" y="117667"/>
                    <a:pt x="5257" y="117850"/>
                  </a:cubicBezTo>
                  <a:cubicBezTo>
                    <a:pt x="5257" y="118048"/>
                    <a:pt x="5196" y="118200"/>
                    <a:pt x="5059" y="118322"/>
                  </a:cubicBezTo>
                  <a:lnTo>
                    <a:pt x="3231" y="120150"/>
                  </a:lnTo>
                  <a:cubicBezTo>
                    <a:pt x="2850" y="120531"/>
                    <a:pt x="2850" y="121141"/>
                    <a:pt x="3231" y="121522"/>
                  </a:cubicBezTo>
                  <a:lnTo>
                    <a:pt x="5059" y="123365"/>
                  </a:lnTo>
                  <a:cubicBezTo>
                    <a:pt x="5333" y="123609"/>
                    <a:pt x="5333" y="124020"/>
                    <a:pt x="5059" y="124295"/>
                  </a:cubicBezTo>
                  <a:cubicBezTo>
                    <a:pt x="4914" y="124432"/>
                    <a:pt x="4754" y="124489"/>
                    <a:pt x="4602" y="124489"/>
                  </a:cubicBezTo>
                  <a:cubicBezTo>
                    <a:pt x="4449" y="124489"/>
                    <a:pt x="4305" y="124432"/>
                    <a:pt x="4190" y="124340"/>
                  </a:cubicBezTo>
                  <a:cubicBezTo>
                    <a:pt x="3962" y="124173"/>
                    <a:pt x="3825" y="123838"/>
                    <a:pt x="4038" y="123487"/>
                  </a:cubicBezTo>
                  <a:lnTo>
                    <a:pt x="3764" y="123335"/>
                  </a:lnTo>
                  <a:lnTo>
                    <a:pt x="3764" y="123335"/>
                  </a:lnTo>
                  <a:cubicBezTo>
                    <a:pt x="3459" y="123838"/>
                    <a:pt x="3672" y="124356"/>
                    <a:pt x="3992" y="124599"/>
                  </a:cubicBezTo>
                  <a:cubicBezTo>
                    <a:pt x="4175" y="124736"/>
                    <a:pt x="4373" y="124813"/>
                    <a:pt x="4602" y="124813"/>
                  </a:cubicBezTo>
                  <a:cubicBezTo>
                    <a:pt x="4830" y="124813"/>
                    <a:pt x="5059" y="124736"/>
                    <a:pt x="5272" y="124477"/>
                  </a:cubicBezTo>
                  <a:cubicBezTo>
                    <a:pt x="5455" y="124295"/>
                    <a:pt x="5562" y="124066"/>
                    <a:pt x="5562" y="123792"/>
                  </a:cubicBezTo>
                  <a:cubicBezTo>
                    <a:pt x="5562" y="123533"/>
                    <a:pt x="5455" y="123304"/>
                    <a:pt x="5272" y="123106"/>
                  </a:cubicBezTo>
                  <a:lnTo>
                    <a:pt x="3444" y="121278"/>
                  </a:lnTo>
                  <a:cubicBezTo>
                    <a:pt x="3170" y="121034"/>
                    <a:pt x="3170" y="120623"/>
                    <a:pt x="3444" y="120349"/>
                  </a:cubicBezTo>
                  <a:lnTo>
                    <a:pt x="5272" y="118520"/>
                  </a:lnTo>
                  <a:cubicBezTo>
                    <a:pt x="5455" y="118337"/>
                    <a:pt x="5562" y="118094"/>
                    <a:pt x="5562" y="117835"/>
                  </a:cubicBezTo>
                  <a:cubicBezTo>
                    <a:pt x="5562" y="117576"/>
                    <a:pt x="5455" y="117332"/>
                    <a:pt x="5272" y="117149"/>
                  </a:cubicBezTo>
                  <a:lnTo>
                    <a:pt x="579" y="112456"/>
                  </a:lnTo>
                  <a:cubicBezTo>
                    <a:pt x="320" y="112213"/>
                    <a:pt x="320" y="111801"/>
                    <a:pt x="579" y="111527"/>
                  </a:cubicBezTo>
                  <a:lnTo>
                    <a:pt x="6445" y="105661"/>
                  </a:lnTo>
                  <a:cubicBezTo>
                    <a:pt x="6575" y="105532"/>
                    <a:pt x="6742" y="105467"/>
                    <a:pt x="6912" y="105467"/>
                  </a:cubicBezTo>
                  <a:cubicBezTo>
                    <a:pt x="7081" y="105467"/>
                    <a:pt x="7253" y="105532"/>
                    <a:pt x="7390" y="105661"/>
                  </a:cubicBezTo>
                  <a:lnTo>
                    <a:pt x="12067" y="110354"/>
                  </a:lnTo>
                  <a:cubicBezTo>
                    <a:pt x="12265" y="110537"/>
                    <a:pt x="12494" y="110643"/>
                    <a:pt x="12753" y="110643"/>
                  </a:cubicBezTo>
                  <a:cubicBezTo>
                    <a:pt x="13027" y="110643"/>
                    <a:pt x="13256" y="110537"/>
                    <a:pt x="13439" y="110354"/>
                  </a:cubicBezTo>
                  <a:lnTo>
                    <a:pt x="26831" y="96961"/>
                  </a:lnTo>
                  <a:cubicBezTo>
                    <a:pt x="27014" y="96779"/>
                    <a:pt x="27120" y="96550"/>
                    <a:pt x="27120" y="96276"/>
                  </a:cubicBezTo>
                  <a:lnTo>
                    <a:pt x="27120" y="87469"/>
                  </a:lnTo>
                  <a:cubicBezTo>
                    <a:pt x="27120" y="87287"/>
                    <a:pt x="27166" y="87134"/>
                    <a:pt x="27303" y="86997"/>
                  </a:cubicBezTo>
                  <a:lnTo>
                    <a:pt x="41031" y="73270"/>
                  </a:lnTo>
                  <a:cubicBezTo>
                    <a:pt x="41412" y="72889"/>
                    <a:pt x="41412" y="72279"/>
                    <a:pt x="41031" y="71898"/>
                  </a:cubicBezTo>
                  <a:lnTo>
                    <a:pt x="23571" y="54438"/>
                  </a:lnTo>
                  <a:cubicBezTo>
                    <a:pt x="23312" y="54194"/>
                    <a:pt x="23312" y="53768"/>
                    <a:pt x="23571" y="53509"/>
                  </a:cubicBezTo>
                  <a:lnTo>
                    <a:pt x="37862" y="39217"/>
                  </a:lnTo>
                  <a:cubicBezTo>
                    <a:pt x="37984" y="39095"/>
                    <a:pt x="38155" y="39035"/>
                    <a:pt x="38327" y="39035"/>
                  </a:cubicBezTo>
                  <a:cubicBezTo>
                    <a:pt x="38498" y="39035"/>
                    <a:pt x="38669" y="39095"/>
                    <a:pt x="38791" y="39217"/>
                  </a:cubicBezTo>
                  <a:lnTo>
                    <a:pt x="45373" y="45830"/>
                  </a:lnTo>
                  <a:cubicBezTo>
                    <a:pt x="45571" y="46013"/>
                    <a:pt x="45800" y="46119"/>
                    <a:pt x="46059" y="46119"/>
                  </a:cubicBezTo>
                  <a:cubicBezTo>
                    <a:pt x="46333" y="46119"/>
                    <a:pt x="46562" y="46013"/>
                    <a:pt x="46744" y="45830"/>
                  </a:cubicBezTo>
                  <a:lnTo>
                    <a:pt x="70055" y="22519"/>
                  </a:lnTo>
                  <a:cubicBezTo>
                    <a:pt x="70436" y="22138"/>
                    <a:pt x="70436" y="21528"/>
                    <a:pt x="70055" y="21148"/>
                  </a:cubicBezTo>
                  <a:lnTo>
                    <a:pt x="63473" y="14550"/>
                  </a:lnTo>
                  <a:cubicBezTo>
                    <a:pt x="63199" y="14307"/>
                    <a:pt x="63199" y="13895"/>
                    <a:pt x="63473" y="13621"/>
                  </a:cubicBezTo>
                  <a:lnTo>
                    <a:pt x="76881" y="213"/>
                  </a:lnTo>
                  <a:lnTo>
                    <a:pt x="76668" y="0"/>
                  </a:lnTo>
                  <a:close/>
                </a:path>
              </a:pathLst>
            </a:custGeom>
            <a:gradFill>
              <a:gsLst>
                <a:gs pos="0">
                  <a:srgbClr val="9900FF">
                    <a:alpha val="46666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44" name="Google Shape;1444;p35"/>
            <p:cNvGrpSpPr/>
            <p:nvPr/>
          </p:nvGrpSpPr>
          <p:grpSpPr>
            <a:xfrm>
              <a:off x="7728436" y="3524084"/>
              <a:ext cx="134004" cy="134004"/>
              <a:chOff x="8356813" y="1074288"/>
              <a:chExt cx="351900" cy="351900"/>
            </a:xfrm>
          </p:grpSpPr>
          <p:sp>
            <p:nvSpPr>
              <p:cNvPr id="1445" name="Google Shape;1445;p35"/>
              <p:cNvSpPr/>
              <p:nvPr/>
            </p:nvSpPr>
            <p:spPr>
              <a:xfrm>
                <a:off x="8356813" y="1074288"/>
                <a:ext cx="351900" cy="351900"/>
              </a:xfrm>
              <a:prstGeom prst="ellipse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6" name="Google Shape;1446;p35"/>
              <p:cNvSpPr/>
              <p:nvPr/>
            </p:nvSpPr>
            <p:spPr>
              <a:xfrm>
                <a:off x="8406497" y="1123972"/>
                <a:ext cx="252600" cy="252600"/>
              </a:xfrm>
              <a:prstGeom prst="ellipse">
                <a:avLst/>
              </a:pr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47" name="Google Shape;1447;p35"/>
            <p:cNvGrpSpPr/>
            <p:nvPr/>
          </p:nvGrpSpPr>
          <p:grpSpPr>
            <a:xfrm>
              <a:off x="7344361" y="3150259"/>
              <a:ext cx="134004" cy="134004"/>
              <a:chOff x="8356813" y="1074288"/>
              <a:chExt cx="351900" cy="351900"/>
            </a:xfrm>
          </p:grpSpPr>
          <p:sp>
            <p:nvSpPr>
              <p:cNvPr id="1448" name="Google Shape;1448;p35"/>
              <p:cNvSpPr/>
              <p:nvPr/>
            </p:nvSpPr>
            <p:spPr>
              <a:xfrm>
                <a:off x="8356813" y="1074288"/>
                <a:ext cx="351900" cy="351900"/>
              </a:xfrm>
              <a:prstGeom prst="ellipse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9" name="Google Shape;1449;p35"/>
              <p:cNvSpPr/>
              <p:nvPr/>
            </p:nvSpPr>
            <p:spPr>
              <a:xfrm>
                <a:off x="8406497" y="1123972"/>
                <a:ext cx="252600" cy="252600"/>
              </a:xfrm>
              <a:prstGeom prst="ellipse">
                <a:avLst/>
              </a:pr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50" name="Google Shape;1450;p35"/>
            <p:cNvGrpSpPr/>
            <p:nvPr/>
          </p:nvGrpSpPr>
          <p:grpSpPr>
            <a:xfrm>
              <a:off x="8337811" y="2464059"/>
              <a:ext cx="134004" cy="134004"/>
              <a:chOff x="8356813" y="1074288"/>
              <a:chExt cx="351900" cy="351900"/>
            </a:xfrm>
          </p:grpSpPr>
          <p:sp>
            <p:nvSpPr>
              <p:cNvPr id="1451" name="Google Shape;1451;p35"/>
              <p:cNvSpPr/>
              <p:nvPr/>
            </p:nvSpPr>
            <p:spPr>
              <a:xfrm>
                <a:off x="8356813" y="1074288"/>
                <a:ext cx="351900" cy="351900"/>
              </a:xfrm>
              <a:prstGeom prst="ellipse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2" name="Google Shape;1452;p35"/>
              <p:cNvSpPr/>
              <p:nvPr/>
            </p:nvSpPr>
            <p:spPr>
              <a:xfrm>
                <a:off x="8406497" y="1123972"/>
                <a:ext cx="252600" cy="252600"/>
              </a:xfrm>
              <a:prstGeom prst="ellipse">
                <a:avLst/>
              </a:pr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453" name="Google Shape;1453;p35"/>
            <p:cNvSpPr/>
            <p:nvPr/>
          </p:nvSpPr>
          <p:spPr>
            <a:xfrm rot="5400000">
              <a:off x="7687039" y="1023058"/>
              <a:ext cx="1421047" cy="2833357"/>
            </a:xfrm>
            <a:custGeom>
              <a:avLst/>
              <a:gdLst/>
              <a:ahLst/>
              <a:cxnLst/>
              <a:rect l="l" t="t" r="r" b="b"/>
              <a:pathLst>
                <a:path w="34647" h="69081" extrusionOk="0">
                  <a:moveTo>
                    <a:pt x="34434" y="1"/>
                  </a:moveTo>
                  <a:lnTo>
                    <a:pt x="25429" y="8990"/>
                  </a:lnTo>
                  <a:lnTo>
                    <a:pt x="25383" y="9051"/>
                  </a:lnTo>
                  <a:lnTo>
                    <a:pt x="25383" y="32651"/>
                  </a:lnTo>
                  <a:lnTo>
                    <a:pt x="15130" y="42920"/>
                  </a:lnTo>
                  <a:lnTo>
                    <a:pt x="15084" y="42951"/>
                  </a:lnTo>
                  <a:lnTo>
                    <a:pt x="15084" y="60472"/>
                  </a:lnTo>
                  <a:lnTo>
                    <a:pt x="9614" y="65957"/>
                  </a:lnTo>
                  <a:lnTo>
                    <a:pt x="0" y="65957"/>
                  </a:lnTo>
                  <a:lnTo>
                    <a:pt x="0" y="69080"/>
                  </a:lnTo>
                  <a:lnTo>
                    <a:pt x="320" y="69080"/>
                  </a:lnTo>
                  <a:lnTo>
                    <a:pt x="320" y="66262"/>
                  </a:lnTo>
                  <a:lnTo>
                    <a:pt x="9751" y="66262"/>
                  </a:lnTo>
                  <a:lnTo>
                    <a:pt x="15389" y="60609"/>
                  </a:lnTo>
                  <a:lnTo>
                    <a:pt x="15389" y="43088"/>
                  </a:lnTo>
                  <a:lnTo>
                    <a:pt x="25658" y="32819"/>
                  </a:lnTo>
                  <a:lnTo>
                    <a:pt x="25688" y="32788"/>
                  </a:lnTo>
                  <a:lnTo>
                    <a:pt x="25688" y="9188"/>
                  </a:lnTo>
                  <a:lnTo>
                    <a:pt x="34647" y="214"/>
                  </a:lnTo>
                  <a:lnTo>
                    <a:pt x="34434" y="1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5" name="圖片 24">
            <a:extLst>
              <a:ext uri="{FF2B5EF4-FFF2-40B4-BE49-F238E27FC236}">
                <a16:creationId xmlns:a16="http://schemas.microsoft.com/office/drawing/2014/main" id="{17021EEA-E705-4ADF-99D6-0386B32CCA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545" y="1102445"/>
            <a:ext cx="1788445" cy="179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0292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6" name="Google Shape;1486;p38"/>
          <p:cNvGrpSpPr/>
          <p:nvPr/>
        </p:nvGrpSpPr>
        <p:grpSpPr>
          <a:xfrm>
            <a:off x="-374387" y="3354325"/>
            <a:ext cx="3922590" cy="2969900"/>
            <a:chOff x="-374387" y="3354325"/>
            <a:chExt cx="3922590" cy="2969900"/>
          </a:xfrm>
        </p:grpSpPr>
        <p:pic>
          <p:nvPicPr>
            <p:cNvPr id="1487" name="Google Shape;1487;p38"/>
            <p:cNvPicPr preferRelativeResize="0"/>
            <p:nvPr/>
          </p:nvPicPr>
          <p:blipFill rotWithShape="1">
            <a:blip r:embed="rId3">
              <a:alphaModFix/>
            </a:blip>
            <a:srcRect l="16960" t="24718" r="7121" b="26177"/>
            <a:stretch/>
          </p:blipFill>
          <p:spPr>
            <a:xfrm>
              <a:off x="-374387" y="3354325"/>
              <a:ext cx="3891276" cy="296990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488" name="Google Shape;1488;p38"/>
            <p:cNvGrpSpPr/>
            <p:nvPr/>
          </p:nvGrpSpPr>
          <p:grpSpPr>
            <a:xfrm>
              <a:off x="1853583" y="4445557"/>
              <a:ext cx="1694620" cy="1360169"/>
              <a:chOff x="7945225" y="4302000"/>
              <a:chExt cx="904666" cy="726121"/>
            </a:xfrm>
          </p:grpSpPr>
          <p:sp>
            <p:nvSpPr>
              <p:cNvPr id="1489" name="Google Shape;1489;p38"/>
              <p:cNvSpPr/>
              <p:nvPr/>
            </p:nvSpPr>
            <p:spPr>
              <a:xfrm>
                <a:off x="8176775" y="4445200"/>
                <a:ext cx="673116" cy="582921"/>
              </a:xfrm>
              <a:custGeom>
                <a:avLst/>
                <a:gdLst/>
                <a:ahLst/>
                <a:cxnLst/>
                <a:rect l="l" t="t" r="r" b="b"/>
                <a:pathLst>
                  <a:path w="51285" h="44413" extrusionOk="0">
                    <a:moveTo>
                      <a:pt x="12814" y="0"/>
                    </a:moveTo>
                    <a:lnTo>
                      <a:pt x="0" y="22199"/>
                    </a:lnTo>
                    <a:lnTo>
                      <a:pt x="12814" y="44413"/>
                    </a:lnTo>
                    <a:lnTo>
                      <a:pt x="38471" y="44413"/>
                    </a:lnTo>
                    <a:lnTo>
                      <a:pt x="51285" y="22199"/>
                    </a:lnTo>
                    <a:lnTo>
                      <a:pt x="3847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22000">
                    <a:schemeClr val="lt1"/>
                  </a:gs>
                  <a:gs pos="45000">
                    <a:srgbClr val="FFFFFF">
                      <a:alpha val="0"/>
                    </a:srgbClr>
                  </a:gs>
                  <a:gs pos="100000">
                    <a:srgbClr val="0C0A9E">
                      <a:alpha val="50196"/>
                    </a:srgbClr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0" name="Google Shape;1490;p38"/>
              <p:cNvSpPr/>
              <p:nvPr/>
            </p:nvSpPr>
            <p:spPr>
              <a:xfrm>
                <a:off x="8164350" y="4302000"/>
                <a:ext cx="480925" cy="416483"/>
              </a:xfrm>
              <a:custGeom>
                <a:avLst/>
                <a:gdLst/>
                <a:ahLst/>
                <a:cxnLst/>
                <a:rect l="l" t="t" r="r" b="b"/>
                <a:pathLst>
                  <a:path w="51285" h="44413" extrusionOk="0">
                    <a:moveTo>
                      <a:pt x="12814" y="0"/>
                    </a:moveTo>
                    <a:lnTo>
                      <a:pt x="0" y="22199"/>
                    </a:lnTo>
                    <a:lnTo>
                      <a:pt x="12814" y="44413"/>
                    </a:lnTo>
                    <a:lnTo>
                      <a:pt x="38471" y="44413"/>
                    </a:lnTo>
                    <a:lnTo>
                      <a:pt x="51285" y="22199"/>
                    </a:lnTo>
                    <a:lnTo>
                      <a:pt x="3847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22000">
                    <a:schemeClr val="lt1"/>
                  </a:gs>
                  <a:gs pos="45000">
                    <a:srgbClr val="FFFFFF">
                      <a:alpha val="0"/>
                    </a:srgbClr>
                  </a:gs>
                  <a:gs pos="100000">
                    <a:srgbClr val="0C0A9E">
                      <a:alpha val="50196"/>
                    </a:srgbClr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1" name="Google Shape;1491;p38"/>
              <p:cNvSpPr/>
              <p:nvPr/>
            </p:nvSpPr>
            <p:spPr>
              <a:xfrm>
                <a:off x="7945225" y="4445200"/>
                <a:ext cx="480925" cy="416483"/>
              </a:xfrm>
              <a:custGeom>
                <a:avLst/>
                <a:gdLst/>
                <a:ahLst/>
                <a:cxnLst/>
                <a:rect l="l" t="t" r="r" b="b"/>
                <a:pathLst>
                  <a:path w="51285" h="44413" extrusionOk="0">
                    <a:moveTo>
                      <a:pt x="12814" y="0"/>
                    </a:moveTo>
                    <a:lnTo>
                      <a:pt x="0" y="22199"/>
                    </a:lnTo>
                    <a:lnTo>
                      <a:pt x="12814" y="44413"/>
                    </a:lnTo>
                    <a:lnTo>
                      <a:pt x="38471" y="44413"/>
                    </a:lnTo>
                    <a:lnTo>
                      <a:pt x="51285" y="22199"/>
                    </a:lnTo>
                    <a:lnTo>
                      <a:pt x="3847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22000">
                    <a:schemeClr val="lt1"/>
                  </a:gs>
                  <a:gs pos="45000">
                    <a:srgbClr val="FFFFFF">
                      <a:alpha val="0"/>
                    </a:srgbClr>
                  </a:gs>
                  <a:gs pos="100000">
                    <a:srgbClr val="0C0A9E">
                      <a:alpha val="50196"/>
                    </a:srgbClr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493" name="Google Shape;1493;p38"/>
          <p:cNvGrpSpPr/>
          <p:nvPr/>
        </p:nvGrpSpPr>
        <p:grpSpPr>
          <a:xfrm>
            <a:off x="6413954" y="-1324609"/>
            <a:ext cx="4268216" cy="6666030"/>
            <a:chOff x="6128138" y="-1301175"/>
            <a:chExt cx="4268216" cy="6666030"/>
          </a:xfrm>
        </p:grpSpPr>
        <p:sp>
          <p:nvSpPr>
            <p:cNvPr id="1494" name="Google Shape;1494;p38"/>
            <p:cNvSpPr/>
            <p:nvPr/>
          </p:nvSpPr>
          <p:spPr>
            <a:xfrm>
              <a:off x="6368175" y="103161"/>
              <a:ext cx="4006263" cy="4749291"/>
            </a:xfrm>
            <a:custGeom>
              <a:avLst/>
              <a:gdLst/>
              <a:ahLst/>
              <a:cxnLst/>
              <a:rect l="l" t="t" r="r" b="b"/>
              <a:pathLst>
                <a:path w="97678" h="115794" extrusionOk="0">
                  <a:moveTo>
                    <a:pt x="97449" y="0"/>
                  </a:moveTo>
                  <a:lnTo>
                    <a:pt x="76805" y="20645"/>
                  </a:lnTo>
                  <a:lnTo>
                    <a:pt x="76744" y="20691"/>
                  </a:lnTo>
                  <a:lnTo>
                    <a:pt x="76744" y="35927"/>
                  </a:lnTo>
                  <a:lnTo>
                    <a:pt x="63107" y="49563"/>
                  </a:lnTo>
                  <a:lnTo>
                    <a:pt x="63077" y="49608"/>
                  </a:lnTo>
                  <a:lnTo>
                    <a:pt x="63077" y="56571"/>
                  </a:lnTo>
                  <a:lnTo>
                    <a:pt x="61005" y="58659"/>
                  </a:lnTo>
                  <a:lnTo>
                    <a:pt x="61005" y="62407"/>
                  </a:lnTo>
                  <a:lnTo>
                    <a:pt x="52473" y="70939"/>
                  </a:lnTo>
                  <a:lnTo>
                    <a:pt x="52412" y="70969"/>
                  </a:lnTo>
                  <a:lnTo>
                    <a:pt x="52412" y="78541"/>
                  </a:lnTo>
                  <a:lnTo>
                    <a:pt x="46912" y="84057"/>
                  </a:lnTo>
                  <a:lnTo>
                    <a:pt x="46912" y="89633"/>
                  </a:lnTo>
                  <a:lnTo>
                    <a:pt x="33123" y="103406"/>
                  </a:lnTo>
                  <a:lnTo>
                    <a:pt x="12174" y="103406"/>
                  </a:lnTo>
                  <a:lnTo>
                    <a:pt x="0" y="115565"/>
                  </a:lnTo>
                  <a:lnTo>
                    <a:pt x="229" y="115793"/>
                  </a:lnTo>
                  <a:lnTo>
                    <a:pt x="12280" y="103711"/>
                  </a:lnTo>
                  <a:lnTo>
                    <a:pt x="33245" y="103711"/>
                  </a:lnTo>
                  <a:lnTo>
                    <a:pt x="47155" y="89801"/>
                  </a:lnTo>
                  <a:lnTo>
                    <a:pt x="47216" y="89770"/>
                  </a:lnTo>
                  <a:lnTo>
                    <a:pt x="47216" y="84179"/>
                  </a:lnTo>
                  <a:lnTo>
                    <a:pt x="52732" y="78663"/>
                  </a:lnTo>
                  <a:lnTo>
                    <a:pt x="52732" y="71106"/>
                  </a:lnTo>
                  <a:lnTo>
                    <a:pt x="61264" y="62574"/>
                  </a:lnTo>
                  <a:lnTo>
                    <a:pt x="61310" y="62513"/>
                  </a:lnTo>
                  <a:lnTo>
                    <a:pt x="61310" y="58780"/>
                  </a:lnTo>
                  <a:lnTo>
                    <a:pt x="63382" y="56708"/>
                  </a:lnTo>
                  <a:lnTo>
                    <a:pt x="63382" y="49730"/>
                  </a:lnTo>
                  <a:lnTo>
                    <a:pt x="77018" y="36109"/>
                  </a:lnTo>
                  <a:lnTo>
                    <a:pt x="77048" y="36064"/>
                  </a:lnTo>
                  <a:lnTo>
                    <a:pt x="77048" y="20828"/>
                  </a:lnTo>
                  <a:lnTo>
                    <a:pt x="97678" y="198"/>
                  </a:lnTo>
                  <a:lnTo>
                    <a:pt x="97449" y="0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38"/>
            <p:cNvSpPr/>
            <p:nvPr/>
          </p:nvSpPr>
          <p:spPr>
            <a:xfrm>
              <a:off x="6711143" y="81300"/>
              <a:ext cx="2925190" cy="3057668"/>
            </a:xfrm>
            <a:custGeom>
              <a:avLst/>
              <a:gdLst/>
              <a:ahLst/>
              <a:cxnLst/>
              <a:rect l="l" t="t" r="r" b="b"/>
              <a:pathLst>
                <a:path w="71320" h="74550" extrusionOk="0">
                  <a:moveTo>
                    <a:pt x="71091" y="0"/>
                  </a:moveTo>
                  <a:lnTo>
                    <a:pt x="59679" y="11397"/>
                  </a:lnTo>
                  <a:lnTo>
                    <a:pt x="54895" y="11397"/>
                  </a:lnTo>
                  <a:lnTo>
                    <a:pt x="41015" y="25307"/>
                  </a:lnTo>
                  <a:lnTo>
                    <a:pt x="40954" y="25337"/>
                  </a:lnTo>
                  <a:lnTo>
                    <a:pt x="40954" y="42325"/>
                  </a:lnTo>
                  <a:lnTo>
                    <a:pt x="31767" y="51528"/>
                  </a:lnTo>
                  <a:lnTo>
                    <a:pt x="31721" y="51574"/>
                  </a:lnTo>
                  <a:lnTo>
                    <a:pt x="31721" y="59237"/>
                  </a:lnTo>
                  <a:lnTo>
                    <a:pt x="22824" y="68135"/>
                  </a:lnTo>
                  <a:lnTo>
                    <a:pt x="6186" y="68135"/>
                  </a:lnTo>
                  <a:lnTo>
                    <a:pt x="0" y="74321"/>
                  </a:lnTo>
                  <a:lnTo>
                    <a:pt x="229" y="74549"/>
                  </a:lnTo>
                  <a:lnTo>
                    <a:pt x="6323" y="68455"/>
                  </a:lnTo>
                  <a:lnTo>
                    <a:pt x="22945" y="68455"/>
                  </a:lnTo>
                  <a:lnTo>
                    <a:pt x="31980" y="59420"/>
                  </a:lnTo>
                  <a:lnTo>
                    <a:pt x="32026" y="59374"/>
                  </a:lnTo>
                  <a:lnTo>
                    <a:pt x="32026" y="51695"/>
                  </a:lnTo>
                  <a:lnTo>
                    <a:pt x="41229" y="42508"/>
                  </a:lnTo>
                  <a:lnTo>
                    <a:pt x="41259" y="42463"/>
                  </a:lnTo>
                  <a:lnTo>
                    <a:pt x="41259" y="25475"/>
                  </a:lnTo>
                  <a:lnTo>
                    <a:pt x="55032" y="11732"/>
                  </a:lnTo>
                  <a:lnTo>
                    <a:pt x="59786" y="11732"/>
                  </a:lnTo>
                  <a:lnTo>
                    <a:pt x="71320" y="213"/>
                  </a:lnTo>
                  <a:lnTo>
                    <a:pt x="71091" y="0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38"/>
            <p:cNvSpPr/>
            <p:nvPr/>
          </p:nvSpPr>
          <p:spPr>
            <a:xfrm>
              <a:off x="7243039" y="245650"/>
              <a:ext cx="3153315" cy="5119205"/>
            </a:xfrm>
            <a:custGeom>
              <a:avLst/>
              <a:gdLst/>
              <a:ahLst/>
              <a:cxnLst/>
              <a:rect l="l" t="t" r="r" b="b"/>
              <a:pathLst>
                <a:path w="76882" h="124813" extrusionOk="0">
                  <a:moveTo>
                    <a:pt x="76668" y="0"/>
                  </a:moveTo>
                  <a:lnTo>
                    <a:pt x="63260" y="13408"/>
                  </a:lnTo>
                  <a:cubicBezTo>
                    <a:pt x="62879" y="13789"/>
                    <a:pt x="62879" y="14398"/>
                    <a:pt x="63260" y="14779"/>
                  </a:cubicBezTo>
                  <a:lnTo>
                    <a:pt x="69857" y="21376"/>
                  </a:lnTo>
                  <a:cubicBezTo>
                    <a:pt x="70116" y="21620"/>
                    <a:pt x="70116" y="22046"/>
                    <a:pt x="69857" y="22305"/>
                  </a:cubicBezTo>
                  <a:lnTo>
                    <a:pt x="46546" y="45616"/>
                  </a:lnTo>
                  <a:cubicBezTo>
                    <a:pt x="46417" y="45738"/>
                    <a:pt x="46245" y="45799"/>
                    <a:pt x="46074" y="45799"/>
                  </a:cubicBezTo>
                  <a:cubicBezTo>
                    <a:pt x="45903" y="45799"/>
                    <a:pt x="45731" y="45738"/>
                    <a:pt x="45602" y="45616"/>
                  </a:cubicBezTo>
                  <a:lnTo>
                    <a:pt x="39020" y="39019"/>
                  </a:lnTo>
                  <a:cubicBezTo>
                    <a:pt x="38822" y="38836"/>
                    <a:pt x="38593" y="38745"/>
                    <a:pt x="38334" y="38745"/>
                  </a:cubicBezTo>
                  <a:cubicBezTo>
                    <a:pt x="38060" y="38745"/>
                    <a:pt x="37831" y="38836"/>
                    <a:pt x="37649" y="39019"/>
                  </a:cubicBezTo>
                  <a:lnTo>
                    <a:pt x="23357" y="53311"/>
                  </a:lnTo>
                  <a:cubicBezTo>
                    <a:pt x="22976" y="53691"/>
                    <a:pt x="22976" y="54301"/>
                    <a:pt x="23357" y="54682"/>
                  </a:cubicBezTo>
                  <a:lnTo>
                    <a:pt x="40833" y="72142"/>
                  </a:lnTo>
                  <a:cubicBezTo>
                    <a:pt x="40939" y="72279"/>
                    <a:pt x="41016" y="72432"/>
                    <a:pt x="41016" y="72614"/>
                  </a:cubicBezTo>
                  <a:cubicBezTo>
                    <a:pt x="41016" y="72812"/>
                    <a:pt x="40955" y="72965"/>
                    <a:pt x="40833" y="73102"/>
                  </a:cubicBezTo>
                  <a:lnTo>
                    <a:pt x="27090" y="86830"/>
                  </a:lnTo>
                  <a:cubicBezTo>
                    <a:pt x="26907" y="87028"/>
                    <a:pt x="26816" y="87256"/>
                    <a:pt x="26816" y="87515"/>
                  </a:cubicBezTo>
                  <a:lnTo>
                    <a:pt x="26816" y="96276"/>
                  </a:lnTo>
                  <a:cubicBezTo>
                    <a:pt x="26816" y="96459"/>
                    <a:pt x="26755" y="96611"/>
                    <a:pt x="26618" y="96748"/>
                  </a:cubicBezTo>
                  <a:lnTo>
                    <a:pt x="13225" y="110140"/>
                  </a:lnTo>
                  <a:cubicBezTo>
                    <a:pt x="13103" y="110270"/>
                    <a:pt x="12940" y="110335"/>
                    <a:pt x="12772" y="110335"/>
                  </a:cubicBezTo>
                  <a:cubicBezTo>
                    <a:pt x="12604" y="110335"/>
                    <a:pt x="12433" y="110270"/>
                    <a:pt x="12296" y="110140"/>
                  </a:cubicBezTo>
                  <a:lnTo>
                    <a:pt x="7618" y="105448"/>
                  </a:lnTo>
                  <a:cubicBezTo>
                    <a:pt x="7428" y="105257"/>
                    <a:pt x="7180" y="105162"/>
                    <a:pt x="6933" y="105162"/>
                  </a:cubicBezTo>
                  <a:cubicBezTo>
                    <a:pt x="6685" y="105162"/>
                    <a:pt x="6438" y="105257"/>
                    <a:pt x="6247" y="105448"/>
                  </a:cubicBezTo>
                  <a:lnTo>
                    <a:pt x="381" y="111314"/>
                  </a:lnTo>
                  <a:cubicBezTo>
                    <a:pt x="1" y="111695"/>
                    <a:pt x="1" y="112304"/>
                    <a:pt x="381" y="112685"/>
                  </a:cubicBezTo>
                  <a:lnTo>
                    <a:pt x="5059" y="117378"/>
                  </a:lnTo>
                  <a:cubicBezTo>
                    <a:pt x="5181" y="117515"/>
                    <a:pt x="5257" y="117667"/>
                    <a:pt x="5257" y="117850"/>
                  </a:cubicBezTo>
                  <a:cubicBezTo>
                    <a:pt x="5257" y="118048"/>
                    <a:pt x="5196" y="118200"/>
                    <a:pt x="5059" y="118322"/>
                  </a:cubicBezTo>
                  <a:lnTo>
                    <a:pt x="3231" y="120150"/>
                  </a:lnTo>
                  <a:cubicBezTo>
                    <a:pt x="2850" y="120531"/>
                    <a:pt x="2850" y="121141"/>
                    <a:pt x="3231" y="121522"/>
                  </a:cubicBezTo>
                  <a:lnTo>
                    <a:pt x="5059" y="123365"/>
                  </a:lnTo>
                  <a:cubicBezTo>
                    <a:pt x="5333" y="123609"/>
                    <a:pt x="5333" y="124020"/>
                    <a:pt x="5059" y="124295"/>
                  </a:cubicBezTo>
                  <a:cubicBezTo>
                    <a:pt x="4914" y="124432"/>
                    <a:pt x="4754" y="124489"/>
                    <a:pt x="4602" y="124489"/>
                  </a:cubicBezTo>
                  <a:cubicBezTo>
                    <a:pt x="4449" y="124489"/>
                    <a:pt x="4305" y="124432"/>
                    <a:pt x="4190" y="124340"/>
                  </a:cubicBezTo>
                  <a:cubicBezTo>
                    <a:pt x="3962" y="124173"/>
                    <a:pt x="3825" y="123838"/>
                    <a:pt x="4038" y="123487"/>
                  </a:cubicBezTo>
                  <a:lnTo>
                    <a:pt x="3764" y="123335"/>
                  </a:lnTo>
                  <a:lnTo>
                    <a:pt x="3764" y="123335"/>
                  </a:lnTo>
                  <a:cubicBezTo>
                    <a:pt x="3459" y="123838"/>
                    <a:pt x="3672" y="124356"/>
                    <a:pt x="3992" y="124599"/>
                  </a:cubicBezTo>
                  <a:cubicBezTo>
                    <a:pt x="4175" y="124736"/>
                    <a:pt x="4373" y="124813"/>
                    <a:pt x="4602" y="124813"/>
                  </a:cubicBezTo>
                  <a:cubicBezTo>
                    <a:pt x="4830" y="124813"/>
                    <a:pt x="5059" y="124736"/>
                    <a:pt x="5272" y="124477"/>
                  </a:cubicBezTo>
                  <a:cubicBezTo>
                    <a:pt x="5455" y="124295"/>
                    <a:pt x="5562" y="124066"/>
                    <a:pt x="5562" y="123792"/>
                  </a:cubicBezTo>
                  <a:cubicBezTo>
                    <a:pt x="5562" y="123533"/>
                    <a:pt x="5455" y="123304"/>
                    <a:pt x="5272" y="123106"/>
                  </a:cubicBezTo>
                  <a:lnTo>
                    <a:pt x="3444" y="121278"/>
                  </a:lnTo>
                  <a:cubicBezTo>
                    <a:pt x="3170" y="121034"/>
                    <a:pt x="3170" y="120623"/>
                    <a:pt x="3444" y="120349"/>
                  </a:cubicBezTo>
                  <a:lnTo>
                    <a:pt x="5272" y="118520"/>
                  </a:lnTo>
                  <a:cubicBezTo>
                    <a:pt x="5455" y="118337"/>
                    <a:pt x="5562" y="118094"/>
                    <a:pt x="5562" y="117835"/>
                  </a:cubicBezTo>
                  <a:cubicBezTo>
                    <a:pt x="5562" y="117576"/>
                    <a:pt x="5455" y="117332"/>
                    <a:pt x="5272" y="117149"/>
                  </a:cubicBezTo>
                  <a:lnTo>
                    <a:pt x="579" y="112456"/>
                  </a:lnTo>
                  <a:cubicBezTo>
                    <a:pt x="320" y="112213"/>
                    <a:pt x="320" y="111801"/>
                    <a:pt x="579" y="111527"/>
                  </a:cubicBezTo>
                  <a:lnTo>
                    <a:pt x="6445" y="105661"/>
                  </a:lnTo>
                  <a:cubicBezTo>
                    <a:pt x="6575" y="105532"/>
                    <a:pt x="6742" y="105467"/>
                    <a:pt x="6912" y="105467"/>
                  </a:cubicBezTo>
                  <a:cubicBezTo>
                    <a:pt x="7081" y="105467"/>
                    <a:pt x="7253" y="105532"/>
                    <a:pt x="7390" y="105661"/>
                  </a:cubicBezTo>
                  <a:lnTo>
                    <a:pt x="12067" y="110354"/>
                  </a:lnTo>
                  <a:cubicBezTo>
                    <a:pt x="12265" y="110537"/>
                    <a:pt x="12494" y="110643"/>
                    <a:pt x="12753" y="110643"/>
                  </a:cubicBezTo>
                  <a:cubicBezTo>
                    <a:pt x="13027" y="110643"/>
                    <a:pt x="13256" y="110537"/>
                    <a:pt x="13439" y="110354"/>
                  </a:cubicBezTo>
                  <a:lnTo>
                    <a:pt x="26831" y="96961"/>
                  </a:lnTo>
                  <a:cubicBezTo>
                    <a:pt x="27014" y="96779"/>
                    <a:pt x="27120" y="96550"/>
                    <a:pt x="27120" y="96276"/>
                  </a:cubicBezTo>
                  <a:lnTo>
                    <a:pt x="27120" y="87469"/>
                  </a:lnTo>
                  <a:cubicBezTo>
                    <a:pt x="27120" y="87287"/>
                    <a:pt x="27166" y="87134"/>
                    <a:pt x="27303" y="86997"/>
                  </a:cubicBezTo>
                  <a:lnTo>
                    <a:pt x="41031" y="73270"/>
                  </a:lnTo>
                  <a:cubicBezTo>
                    <a:pt x="41412" y="72889"/>
                    <a:pt x="41412" y="72279"/>
                    <a:pt x="41031" y="71898"/>
                  </a:cubicBezTo>
                  <a:lnTo>
                    <a:pt x="23571" y="54438"/>
                  </a:lnTo>
                  <a:cubicBezTo>
                    <a:pt x="23312" y="54194"/>
                    <a:pt x="23312" y="53768"/>
                    <a:pt x="23571" y="53509"/>
                  </a:cubicBezTo>
                  <a:lnTo>
                    <a:pt x="37862" y="39217"/>
                  </a:lnTo>
                  <a:cubicBezTo>
                    <a:pt x="37984" y="39095"/>
                    <a:pt x="38155" y="39035"/>
                    <a:pt x="38327" y="39035"/>
                  </a:cubicBezTo>
                  <a:cubicBezTo>
                    <a:pt x="38498" y="39035"/>
                    <a:pt x="38669" y="39095"/>
                    <a:pt x="38791" y="39217"/>
                  </a:cubicBezTo>
                  <a:lnTo>
                    <a:pt x="45373" y="45830"/>
                  </a:lnTo>
                  <a:cubicBezTo>
                    <a:pt x="45571" y="46013"/>
                    <a:pt x="45800" y="46119"/>
                    <a:pt x="46059" y="46119"/>
                  </a:cubicBezTo>
                  <a:cubicBezTo>
                    <a:pt x="46333" y="46119"/>
                    <a:pt x="46562" y="46013"/>
                    <a:pt x="46744" y="45830"/>
                  </a:cubicBezTo>
                  <a:lnTo>
                    <a:pt x="70055" y="22519"/>
                  </a:lnTo>
                  <a:cubicBezTo>
                    <a:pt x="70436" y="22138"/>
                    <a:pt x="70436" y="21528"/>
                    <a:pt x="70055" y="21148"/>
                  </a:cubicBezTo>
                  <a:lnTo>
                    <a:pt x="63473" y="14550"/>
                  </a:lnTo>
                  <a:cubicBezTo>
                    <a:pt x="63199" y="14307"/>
                    <a:pt x="63199" y="13895"/>
                    <a:pt x="63473" y="13621"/>
                  </a:cubicBezTo>
                  <a:lnTo>
                    <a:pt x="76881" y="213"/>
                  </a:lnTo>
                  <a:lnTo>
                    <a:pt x="76668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78000">
                  <a:schemeClr val="lt1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38"/>
            <p:cNvSpPr/>
            <p:nvPr/>
          </p:nvSpPr>
          <p:spPr>
            <a:xfrm>
              <a:off x="6875804" y="622450"/>
              <a:ext cx="1860443" cy="4595326"/>
            </a:xfrm>
            <a:custGeom>
              <a:avLst/>
              <a:gdLst/>
              <a:ahLst/>
              <a:cxnLst/>
              <a:rect l="l" t="t" r="r" b="b"/>
              <a:pathLst>
                <a:path w="23937" h="56267" extrusionOk="0">
                  <a:moveTo>
                    <a:pt x="12997" y="1"/>
                  </a:moveTo>
                  <a:lnTo>
                    <a:pt x="12784" y="214"/>
                  </a:lnTo>
                  <a:lnTo>
                    <a:pt x="23098" y="10513"/>
                  </a:lnTo>
                  <a:cubicBezTo>
                    <a:pt x="23434" y="10864"/>
                    <a:pt x="23632" y="11321"/>
                    <a:pt x="23632" y="11808"/>
                  </a:cubicBezTo>
                  <a:cubicBezTo>
                    <a:pt x="23632" y="12311"/>
                    <a:pt x="23434" y="12768"/>
                    <a:pt x="23098" y="13104"/>
                  </a:cubicBezTo>
                  <a:lnTo>
                    <a:pt x="21925" y="14261"/>
                  </a:lnTo>
                  <a:cubicBezTo>
                    <a:pt x="21575" y="14627"/>
                    <a:pt x="21110" y="14810"/>
                    <a:pt x="20642" y="14810"/>
                  </a:cubicBezTo>
                  <a:cubicBezTo>
                    <a:pt x="20173" y="14810"/>
                    <a:pt x="19701" y="14627"/>
                    <a:pt x="19335" y="14261"/>
                  </a:cubicBezTo>
                  <a:lnTo>
                    <a:pt x="16958" y="11885"/>
                  </a:lnTo>
                  <a:cubicBezTo>
                    <a:pt x="16547" y="11489"/>
                    <a:pt x="16029" y="11260"/>
                    <a:pt x="15435" y="11260"/>
                  </a:cubicBezTo>
                  <a:cubicBezTo>
                    <a:pt x="14841" y="11260"/>
                    <a:pt x="14307" y="11489"/>
                    <a:pt x="13911" y="11885"/>
                  </a:cubicBezTo>
                  <a:lnTo>
                    <a:pt x="12525" y="13271"/>
                  </a:lnTo>
                  <a:cubicBezTo>
                    <a:pt x="12129" y="13698"/>
                    <a:pt x="11900" y="14231"/>
                    <a:pt x="11900" y="14795"/>
                  </a:cubicBezTo>
                  <a:cubicBezTo>
                    <a:pt x="11900" y="15374"/>
                    <a:pt x="12129" y="15922"/>
                    <a:pt x="12525" y="16318"/>
                  </a:cubicBezTo>
                  <a:cubicBezTo>
                    <a:pt x="12860" y="16669"/>
                    <a:pt x="13058" y="17126"/>
                    <a:pt x="13058" y="17629"/>
                  </a:cubicBezTo>
                  <a:cubicBezTo>
                    <a:pt x="13058" y="18116"/>
                    <a:pt x="12860" y="18573"/>
                    <a:pt x="12525" y="18924"/>
                  </a:cubicBezTo>
                  <a:lnTo>
                    <a:pt x="11489" y="19944"/>
                  </a:lnTo>
                  <a:cubicBezTo>
                    <a:pt x="11154" y="20295"/>
                    <a:pt x="10696" y="20478"/>
                    <a:pt x="10209" y="20478"/>
                  </a:cubicBezTo>
                  <a:lnTo>
                    <a:pt x="9569" y="20478"/>
                  </a:lnTo>
                  <a:cubicBezTo>
                    <a:pt x="8990" y="20478"/>
                    <a:pt x="8457" y="20706"/>
                    <a:pt x="8045" y="21102"/>
                  </a:cubicBezTo>
                  <a:lnTo>
                    <a:pt x="3353" y="25810"/>
                  </a:lnTo>
                  <a:cubicBezTo>
                    <a:pt x="2515" y="26648"/>
                    <a:pt x="2515" y="28004"/>
                    <a:pt x="3353" y="28842"/>
                  </a:cubicBezTo>
                  <a:lnTo>
                    <a:pt x="10529" y="36018"/>
                  </a:lnTo>
                  <a:cubicBezTo>
                    <a:pt x="10864" y="36369"/>
                    <a:pt x="11062" y="36826"/>
                    <a:pt x="11062" y="37313"/>
                  </a:cubicBezTo>
                  <a:cubicBezTo>
                    <a:pt x="11062" y="37801"/>
                    <a:pt x="10864" y="38273"/>
                    <a:pt x="10529" y="38608"/>
                  </a:cubicBezTo>
                  <a:lnTo>
                    <a:pt x="8198" y="40940"/>
                  </a:lnTo>
                  <a:cubicBezTo>
                    <a:pt x="7802" y="41351"/>
                    <a:pt x="7573" y="41884"/>
                    <a:pt x="7573" y="42463"/>
                  </a:cubicBezTo>
                  <a:lnTo>
                    <a:pt x="7573" y="47720"/>
                  </a:lnTo>
                  <a:cubicBezTo>
                    <a:pt x="7573" y="48207"/>
                    <a:pt x="7390" y="48664"/>
                    <a:pt x="7040" y="49015"/>
                  </a:cubicBezTo>
                  <a:lnTo>
                    <a:pt x="1" y="56054"/>
                  </a:lnTo>
                  <a:lnTo>
                    <a:pt x="199" y="56267"/>
                  </a:lnTo>
                  <a:lnTo>
                    <a:pt x="7268" y="49274"/>
                  </a:lnTo>
                  <a:cubicBezTo>
                    <a:pt x="7664" y="48862"/>
                    <a:pt x="7893" y="48329"/>
                    <a:pt x="7893" y="47750"/>
                  </a:cubicBezTo>
                  <a:lnTo>
                    <a:pt x="7893" y="42494"/>
                  </a:lnTo>
                  <a:cubicBezTo>
                    <a:pt x="7893" y="42006"/>
                    <a:pt x="8091" y="41549"/>
                    <a:pt x="8426" y="41199"/>
                  </a:cubicBezTo>
                  <a:lnTo>
                    <a:pt x="10757" y="38883"/>
                  </a:lnTo>
                  <a:cubicBezTo>
                    <a:pt x="11154" y="38456"/>
                    <a:pt x="11382" y="37923"/>
                    <a:pt x="11382" y="37359"/>
                  </a:cubicBezTo>
                  <a:cubicBezTo>
                    <a:pt x="11382" y="36765"/>
                    <a:pt x="11154" y="36232"/>
                    <a:pt x="10757" y="35835"/>
                  </a:cubicBezTo>
                  <a:lnTo>
                    <a:pt x="3581" y="28644"/>
                  </a:lnTo>
                  <a:cubicBezTo>
                    <a:pt x="2850" y="27943"/>
                    <a:pt x="2850" y="26785"/>
                    <a:pt x="3581" y="26054"/>
                  </a:cubicBezTo>
                  <a:lnTo>
                    <a:pt x="8274" y="21346"/>
                  </a:lnTo>
                  <a:cubicBezTo>
                    <a:pt x="8624" y="21011"/>
                    <a:pt x="9081" y="20813"/>
                    <a:pt x="9569" y="20813"/>
                  </a:cubicBezTo>
                  <a:lnTo>
                    <a:pt x="10209" y="20813"/>
                  </a:lnTo>
                  <a:cubicBezTo>
                    <a:pt x="10788" y="20813"/>
                    <a:pt x="11321" y="20584"/>
                    <a:pt x="11732" y="20188"/>
                  </a:cubicBezTo>
                  <a:lnTo>
                    <a:pt x="12753" y="19167"/>
                  </a:lnTo>
                  <a:cubicBezTo>
                    <a:pt x="13149" y="18741"/>
                    <a:pt x="13378" y="18208"/>
                    <a:pt x="13378" y="17644"/>
                  </a:cubicBezTo>
                  <a:cubicBezTo>
                    <a:pt x="13378" y="17050"/>
                    <a:pt x="13149" y="16516"/>
                    <a:pt x="12753" y="16120"/>
                  </a:cubicBezTo>
                  <a:cubicBezTo>
                    <a:pt x="12418" y="15770"/>
                    <a:pt x="12220" y="15313"/>
                    <a:pt x="12220" y="14825"/>
                  </a:cubicBezTo>
                  <a:cubicBezTo>
                    <a:pt x="12220" y="14322"/>
                    <a:pt x="12418" y="13865"/>
                    <a:pt x="12753" y="13530"/>
                  </a:cubicBezTo>
                  <a:lnTo>
                    <a:pt x="14140" y="12128"/>
                  </a:lnTo>
                  <a:cubicBezTo>
                    <a:pt x="14490" y="11793"/>
                    <a:pt x="14947" y="11595"/>
                    <a:pt x="15435" y="11595"/>
                  </a:cubicBezTo>
                  <a:cubicBezTo>
                    <a:pt x="15938" y="11595"/>
                    <a:pt x="16395" y="11793"/>
                    <a:pt x="16730" y="12128"/>
                  </a:cubicBezTo>
                  <a:lnTo>
                    <a:pt x="19107" y="14520"/>
                  </a:lnTo>
                  <a:cubicBezTo>
                    <a:pt x="19526" y="14939"/>
                    <a:pt x="20074" y="15149"/>
                    <a:pt x="20623" y="15149"/>
                  </a:cubicBezTo>
                  <a:cubicBezTo>
                    <a:pt x="21171" y="15149"/>
                    <a:pt x="21720" y="14939"/>
                    <a:pt x="22139" y="14520"/>
                  </a:cubicBezTo>
                  <a:lnTo>
                    <a:pt x="23297" y="13347"/>
                  </a:lnTo>
                  <a:cubicBezTo>
                    <a:pt x="23708" y="12936"/>
                    <a:pt x="23936" y="12403"/>
                    <a:pt x="23936" y="11824"/>
                  </a:cubicBezTo>
                  <a:cubicBezTo>
                    <a:pt x="23936" y="11260"/>
                    <a:pt x="23708" y="10711"/>
                    <a:pt x="23297" y="10300"/>
                  </a:cubicBezTo>
                  <a:lnTo>
                    <a:pt x="12997" y="1"/>
                  </a:lnTo>
                  <a:close/>
                </a:path>
              </a:pathLst>
            </a:custGeom>
            <a:gradFill>
              <a:gsLst>
                <a:gs pos="0">
                  <a:srgbClr val="9900FF">
                    <a:alpha val="4666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38"/>
            <p:cNvSpPr/>
            <p:nvPr/>
          </p:nvSpPr>
          <p:spPr>
            <a:xfrm>
              <a:off x="6573850" y="621225"/>
              <a:ext cx="1860443" cy="4595326"/>
            </a:xfrm>
            <a:custGeom>
              <a:avLst/>
              <a:gdLst/>
              <a:ahLst/>
              <a:cxnLst/>
              <a:rect l="l" t="t" r="r" b="b"/>
              <a:pathLst>
                <a:path w="23937" h="56267" extrusionOk="0">
                  <a:moveTo>
                    <a:pt x="12997" y="0"/>
                  </a:moveTo>
                  <a:lnTo>
                    <a:pt x="12784" y="214"/>
                  </a:lnTo>
                  <a:lnTo>
                    <a:pt x="23098" y="10513"/>
                  </a:lnTo>
                  <a:cubicBezTo>
                    <a:pt x="23434" y="10848"/>
                    <a:pt x="23632" y="11305"/>
                    <a:pt x="23632" y="11808"/>
                  </a:cubicBezTo>
                  <a:cubicBezTo>
                    <a:pt x="23632" y="12296"/>
                    <a:pt x="23434" y="12753"/>
                    <a:pt x="23098" y="13103"/>
                  </a:cubicBezTo>
                  <a:lnTo>
                    <a:pt x="21925" y="14261"/>
                  </a:lnTo>
                  <a:cubicBezTo>
                    <a:pt x="21575" y="14627"/>
                    <a:pt x="21110" y="14810"/>
                    <a:pt x="20642" y="14810"/>
                  </a:cubicBezTo>
                  <a:cubicBezTo>
                    <a:pt x="20173" y="14810"/>
                    <a:pt x="19701" y="14627"/>
                    <a:pt x="19335" y="14261"/>
                  </a:cubicBezTo>
                  <a:lnTo>
                    <a:pt x="16958" y="11884"/>
                  </a:lnTo>
                  <a:cubicBezTo>
                    <a:pt x="16547" y="11488"/>
                    <a:pt x="16029" y="11260"/>
                    <a:pt x="15435" y="11260"/>
                  </a:cubicBezTo>
                  <a:cubicBezTo>
                    <a:pt x="14840" y="11260"/>
                    <a:pt x="14307" y="11488"/>
                    <a:pt x="13911" y="11884"/>
                  </a:cubicBezTo>
                  <a:lnTo>
                    <a:pt x="12525" y="13271"/>
                  </a:lnTo>
                  <a:cubicBezTo>
                    <a:pt x="11687" y="14109"/>
                    <a:pt x="11687" y="15465"/>
                    <a:pt x="12525" y="16303"/>
                  </a:cubicBezTo>
                  <a:cubicBezTo>
                    <a:pt x="12860" y="16638"/>
                    <a:pt x="13058" y="17095"/>
                    <a:pt x="13058" y="17598"/>
                  </a:cubicBezTo>
                  <a:cubicBezTo>
                    <a:pt x="13058" y="18085"/>
                    <a:pt x="12860" y="18543"/>
                    <a:pt x="12525" y="18893"/>
                  </a:cubicBezTo>
                  <a:lnTo>
                    <a:pt x="11489" y="19914"/>
                  </a:lnTo>
                  <a:cubicBezTo>
                    <a:pt x="11153" y="20264"/>
                    <a:pt x="10696" y="20447"/>
                    <a:pt x="10193" y="20447"/>
                  </a:cubicBezTo>
                  <a:lnTo>
                    <a:pt x="9569" y="20447"/>
                  </a:lnTo>
                  <a:cubicBezTo>
                    <a:pt x="8975" y="20447"/>
                    <a:pt x="8441" y="20676"/>
                    <a:pt x="8045" y="21087"/>
                  </a:cubicBezTo>
                  <a:lnTo>
                    <a:pt x="3337" y="25780"/>
                  </a:lnTo>
                  <a:cubicBezTo>
                    <a:pt x="2941" y="26206"/>
                    <a:pt x="2713" y="26739"/>
                    <a:pt x="2713" y="27303"/>
                  </a:cubicBezTo>
                  <a:cubicBezTo>
                    <a:pt x="2713" y="27897"/>
                    <a:pt x="2941" y="28431"/>
                    <a:pt x="3337" y="28827"/>
                  </a:cubicBezTo>
                  <a:lnTo>
                    <a:pt x="10529" y="36018"/>
                  </a:lnTo>
                  <a:cubicBezTo>
                    <a:pt x="11245" y="36719"/>
                    <a:pt x="11245" y="37877"/>
                    <a:pt x="10529" y="38608"/>
                  </a:cubicBezTo>
                  <a:lnTo>
                    <a:pt x="8198" y="40924"/>
                  </a:lnTo>
                  <a:cubicBezTo>
                    <a:pt x="7801" y="41351"/>
                    <a:pt x="7573" y="41884"/>
                    <a:pt x="7573" y="42448"/>
                  </a:cubicBezTo>
                  <a:lnTo>
                    <a:pt x="7573" y="47704"/>
                  </a:lnTo>
                  <a:cubicBezTo>
                    <a:pt x="7573" y="48207"/>
                    <a:pt x="7375" y="48664"/>
                    <a:pt x="7040" y="48999"/>
                  </a:cubicBezTo>
                  <a:lnTo>
                    <a:pt x="1" y="56053"/>
                  </a:lnTo>
                  <a:lnTo>
                    <a:pt x="199" y="56267"/>
                  </a:lnTo>
                  <a:lnTo>
                    <a:pt x="7268" y="49212"/>
                  </a:lnTo>
                  <a:cubicBezTo>
                    <a:pt x="7664" y="48801"/>
                    <a:pt x="7893" y="48268"/>
                    <a:pt x="7893" y="47689"/>
                  </a:cubicBezTo>
                  <a:lnTo>
                    <a:pt x="7893" y="42432"/>
                  </a:lnTo>
                  <a:cubicBezTo>
                    <a:pt x="7893" y="41945"/>
                    <a:pt x="8091" y="41473"/>
                    <a:pt x="8426" y="41137"/>
                  </a:cubicBezTo>
                  <a:lnTo>
                    <a:pt x="10757" y="38806"/>
                  </a:lnTo>
                  <a:cubicBezTo>
                    <a:pt x="11595" y="37984"/>
                    <a:pt x="11595" y="36628"/>
                    <a:pt x="10757" y="35790"/>
                  </a:cubicBezTo>
                  <a:lnTo>
                    <a:pt x="3581" y="28598"/>
                  </a:lnTo>
                  <a:cubicBezTo>
                    <a:pt x="3231" y="28263"/>
                    <a:pt x="3048" y="27806"/>
                    <a:pt x="3048" y="27318"/>
                  </a:cubicBezTo>
                  <a:cubicBezTo>
                    <a:pt x="3048" y="26816"/>
                    <a:pt x="3231" y="26359"/>
                    <a:pt x="3581" y="26023"/>
                  </a:cubicBezTo>
                  <a:lnTo>
                    <a:pt x="8274" y="21346"/>
                  </a:lnTo>
                  <a:cubicBezTo>
                    <a:pt x="8624" y="21011"/>
                    <a:pt x="9081" y="20813"/>
                    <a:pt x="9569" y="20813"/>
                  </a:cubicBezTo>
                  <a:lnTo>
                    <a:pt x="10209" y="20813"/>
                  </a:lnTo>
                  <a:cubicBezTo>
                    <a:pt x="10788" y="20813"/>
                    <a:pt x="11321" y="20584"/>
                    <a:pt x="11732" y="20188"/>
                  </a:cubicBezTo>
                  <a:lnTo>
                    <a:pt x="12753" y="19152"/>
                  </a:lnTo>
                  <a:cubicBezTo>
                    <a:pt x="13149" y="18741"/>
                    <a:pt x="13378" y="18207"/>
                    <a:pt x="13378" y="17628"/>
                  </a:cubicBezTo>
                  <a:cubicBezTo>
                    <a:pt x="13378" y="17049"/>
                    <a:pt x="13149" y="16516"/>
                    <a:pt x="12753" y="16105"/>
                  </a:cubicBezTo>
                  <a:cubicBezTo>
                    <a:pt x="12037" y="15404"/>
                    <a:pt x="12037" y="14246"/>
                    <a:pt x="12753" y="13515"/>
                  </a:cubicBezTo>
                  <a:lnTo>
                    <a:pt x="14140" y="12128"/>
                  </a:lnTo>
                  <a:cubicBezTo>
                    <a:pt x="14490" y="11793"/>
                    <a:pt x="14947" y="11595"/>
                    <a:pt x="15435" y="11595"/>
                  </a:cubicBezTo>
                  <a:cubicBezTo>
                    <a:pt x="15937" y="11595"/>
                    <a:pt x="16395" y="11793"/>
                    <a:pt x="16730" y="12128"/>
                  </a:cubicBezTo>
                  <a:lnTo>
                    <a:pt x="19106" y="14505"/>
                  </a:lnTo>
                  <a:cubicBezTo>
                    <a:pt x="19525" y="14924"/>
                    <a:pt x="20074" y="15133"/>
                    <a:pt x="20622" y="15133"/>
                  </a:cubicBezTo>
                  <a:cubicBezTo>
                    <a:pt x="21171" y="15133"/>
                    <a:pt x="21719" y="14924"/>
                    <a:pt x="22138" y="14505"/>
                  </a:cubicBezTo>
                  <a:lnTo>
                    <a:pt x="23296" y="13347"/>
                  </a:lnTo>
                  <a:cubicBezTo>
                    <a:pt x="23708" y="12936"/>
                    <a:pt x="23936" y="12402"/>
                    <a:pt x="23936" y="11823"/>
                  </a:cubicBezTo>
                  <a:cubicBezTo>
                    <a:pt x="23936" y="11229"/>
                    <a:pt x="23708" y="10696"/>
                    <a:pt x="23296" y="10300"/>
                  </a:cubicBezTo>
                  <a:lnTo>
                    <a:pt x="12997" y="0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499" name="Google Shape;1499;p38"/>
            <p:cNvPicPr preferRelativeResize="0"/>
            <p:nvPr/>
          </p:nvPicPr>
          <p:blipFill rotWithShape="1">
            <a:blip r:embed="rId3">
              <a:alphaModFix/>
            </a:blip>
            <a:srcRect l="16960" t="24718" r="7121" b="26177"/>
            <a:stretch/>
          </p:blipFill>
          <p:spPr>
            <a:xfrm>
              <a:off x="6128138" y="-1301175"/>
              <a:ext cx="4198516" cy="320440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500" name="Google Shape;1500;p38"/>
            <p:cNvGrpSpPr/>
            <p:nvPr/>
          </p:nvGrpSpPr>
          <p:grpSpPr>
            <a:xfrm rot="5400000">
              <a:off x="7873341" y="4254316"/>
              <a:ext cx="708100" cy="708500"/>
              <a:chOff x="3678700" y="407275"/>
              <a:chExt cx="708100" cy="708500"/>
            </a:xfrm>
          </p:grpSpPr>
          <p:sp>
            <p:nvSpPr>
              <p:cNvPr id="1501" name="Google Shape;1501;p38"/>
              <p:cNvSpPr/>
              <p:nvPr/>
            </p:nvSpPr>
            <p:spPr>
              <a:xfrm>
                <a:off x="3678700" y="407275"/>
                <a:ext cx="249875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96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96"/>
                    </a:lnTo>
                    <a:lnTo>
                      <a:pt x="9995" y="1403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2" name="Google Shape;1502;p38"/>
              <p:cNvSpPr/>
              <p:nvPr/>
            </p:nvSpPr>
            <p:spPr>
              <a:xfrm>
                <a:off x="3754875" y="483475"/>
                <a:ext cx="249900" cy="249875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5" extrusionOk="0">
                    <a:moveTo>
                      <a:pt x="8593" y="0"/>
                    </a:moveTo>
                    <a:lnTo>
                      <a:pt x="0" y="8593"/>
                    </a:lnTo>
                    <a:lnTo>
                      <a:pt x="1402" y="9995"/>
                    </a:lnTo>
                    <a:lnTo>
                      <a:pt x="9995" y="1402"/>
                    </a:lnTo>
                    <a:lnTo>
                      <a:pt x="8593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3" name="Google Shape;1503;p38"/>
              <p:cNvSpPr/>
              <p:nvPr/>
            </p:nvSpPr>
            <p:spPr>
              <a:xfrm>
                <a:off x="3831425" y="560025"/>
                <a:ext cx="249900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6" extrusionOk="0">
                    <a:moveTo>
                      <a:pt x="8594" y="0"/>
                    </a:moveTo>
                    <a:lnTo>
                      <a:pt x="1" y="8594"/>
                    </a:lnTo>
                    <a:lnTo>
                      <a:pt x="1403" y="9995"/>
                    </a:lnTo>
                    <a:lnTo>
                      <a:pt x="9996" y="1402"/>
                    </a:lnTo>
                    <a:lnTo>
                      <a:pt x="8594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4" name="Google Shape;1504;p38"/>
              <p:cNvSpPr/>
              <p:nvPr/>
            </p:nvSpPr>
            <p:spPr>
              <a:xfrm>
                <a:off x="3907625" y="636575"/>
                <a:ext cx="249875" cy="249525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81" extrusionOk="0">
                    <a:moveTo>
                      <a:pt x="8593" y="1"/>
                    </a:moveTo>
                    <a:lnTo>
                      <a:pt x="0" y="8579"/>
                    </a:lnTo>
                    <a:lnTo>
                      <a:pt x="1402" y="9980"/>
                    </a:lnTo>
                    <a:lnTo>
                      <a:pt x="9995" y="1387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5" name="Google Shape;1505;p38"/>
              <p:cNvSpPr/>
              <p:nvPr/>
            </p:nvSpPr>
            <p:spPr>
              <a:xfrm>
                <a:off x="3984175" y="713150"/>
                <a:ext cx="249900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6" extrusionOk="0">
                    <a:moveTo>
                      <a:pt x="8593" y="0"/>
                    </a:moveTo>
                    <a:lnTo>
                      <a:pt x="0" y="8593"/>
                    </a:lnTo>
                    <a:lnTo>
                      <a:pt x="1402" y="9995"/>
                    </a:lnTo>
                    <a:lnTo>
                      <a:pt x="9995" y="1402"/>
                    </a:lnTo>
                    <a:lnTo>
                      <a:pt x="8593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6" name="Google Shape;1506;p38"/>
              <p:cNvSpPr/>
              <p:nvPr/>
            </p:nvSpPr>
            <p:spPr>
              <a:xfrm>
                <a:off x="4061125" y="789700"/>
                <a:ext cx="249500" cy="249525"/>
              </a:xfrm>
              <a:custGeom>
                <a:avLst/>
                <a:gdLst/>
                <a:ahLst/>
                <a:cxnLst/>
                <a:rect l="l" t="t" r="r" b="b"/>
                <a:pathLst>
                  <a:path w="9980" h="9981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80"/>
                    </a:lnTo>
                    <a:lnTo>
                      <a:pt x="9980" y="1402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7" name="Google Shape;1507;p38"/>
              <p:cNvSpPr/>
              <p:nvPr/>
            </p:nvSpPr>
            <p:spPr>
              <a:xfrm>
                <a:off x="4136925" y="865875"/>
                <a:ext cx="249875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96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96"/>
                    </a:lnTo>
                    <a:lnTo>
                      <a:pt x="9995" y="1403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08" name="Google Shape;1508;p38"/>
            <p:cNvGrpSpPr/>
            <p:nvPr/>
          </p:nvGrpSpPr>
          <p:grpSpPr>
            <a:xfrm rot="5400000">
              <a:off x="8639847" y="3354200"/>
              <a:ext cx="457787" cy="458045"/>
              <a:chOff x="3678700" y="407275"/>
              <a:chExt cx="708100" cy="708500"/>
            </a:xfrm>
          </p:grpSpPr>
          <p:sp>
            <p:nvSpPr>
              <p:cNvPr id="1509" name="Google Shape;1509;p38"/>
              <p:cNvSpPr/>
              <p:nvPr/>
            </p:nvSpPr>
            <p:spPr>
              <a:xfrm>
                <a:off x="3678700" y="407275"/>
                <a:ext cx="249875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96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96"/>
                    </a:lnTo>
                    <a:lnTo>
                      <a:pt x="9995" y="1403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0" name="Google Shape;1510;p38"/>
              <p:cNvSpPr/>
              <p:nvPr/>
            </p:nvSpPr>
            <p:spPr>
              <a:xfrm>
                <a:off x="3754875" y="483475"/>
                <a:ext cx="249900" cy="249875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5" extrusionOk="0">
                    <a:moveTo>
                      <a:pt x="8593" y="0"/>
                    </a:moveTo>
                    <a:lnTo>
                      <a:pt x="0" y="8593"/>
                    </a:lnTo>
                    <a:lnTo>
                      <a:pt x="1402" y="9995"/>
                    </a:lnTo>
                    <a:lnTo>
                      <a:pt x="9995" y="1402"/>
                    </a:lnTo>
                    <a:lnTo>
                      <a:pt x="8593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1" name="Google Shape;1511;p38"/>
              <p:cNvSpPr/>
              <p:nvPr/>
            </p:nvSpPr>
            <p:spPr>
              <a:xfrm>
                <a:off x="3831425" y="560025"/>
                <a:ext cx="249900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6" extrusionOk="0">
                    <a:moveTo>
                      <a:pt x="8594" y="0"/>
                    </a:moveTo>
                    <a:lnTo>
                      <a:pt x="1" y="8594"/>
                    </a:lnTo>
                    <a:lnTo>
                      <a:pt x="1403" y="9995"/>
                    </a:lnTo>
                    <a:lnTo>
                      <a:pt x="9996" y="1402"/>
                    </a:lnTo>
                    <a:lnTo>
                      <a:pt x="8594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2" name="Google Shape;1512;p38"/>
              <p:cNvSpPr/>
              <p:nvPr/>
            </p:nvSpPr>
            <p:spPr>
              <a:xfrm>
                <a:off x="3907625" y="636575"/>
                <a:ext cx="249875" cy="249525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81" extrusionOk="0">
                    <a:moveTo>
                      <a:pt x="8593" y="1"/>
                    </a:moveTo>
                    <a:lnTo>
                      <a:pt x="0" y="8579"/>
                    </a:lnTo>
                    <a:lnTo>
                      <a:pt x="1402" y="9980"/>
                    </a:lnTo>
                    <a:lnTo>
                      <a:pt x="9995" y="1387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3" name="Google Shape;1513;p38"/>
              <p:cNvSpPr/>
              <p:nvPr/>
            </p:nvSpPr>
            <p:spPr>
              <a:xfrm>
                <a:off x="3984175" y="713150"/>
                <a:ext cx="249900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6" extrusionOk="0">
                    <a:moveTo>
                      <a:pt x="8593" y="0"/>
                    </a:moveTo>
                    <a:lnTo>
                      <a:pt x="0" y="8593"/>
                    </a:lnTo>
                    <a:lnTo>
                      <a:pt x="1402" y="9995"/>
                    </a:lnTo>
                    <a:lnTo>
                      <a:pt x="9995" y="1402"/>
                    </a:lnTo>
                    <a:lnTo>
                      <a:pt x="8593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4" name="Google Shape;1514;p38"/>
              <p:cNvSpPr/>
              <p:nvPr/>
            </p:nvSpPr>
            <p:spPr>
              <a:xfrm>
                <a:off x="4061125" y="789700"/>
                <a:ext cx="249500" cy="249525"/>
              </a:xfrm>
              <a:custGeom>
                <a:avLst/>
                <a:gdLst/>
                <a:ahLst/>
                <a:cxnLst/>
                <a:rect l="l" t="t" r="r" b="b"/>
                <a:pathLst>
                  <a:path w="9980" h="9981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80"/>
                    </a:lnTo>
                    <a:lnTo>
                      <a:pt x="9980" y="1402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5" name="Google Shape;1515;p38"/>
              <p:cNvSpPr/>
              <p:nvPr/>
            </p:nvSpPr>
            <p:spPr>
              <a:xfrm>
                <a:off x="4136925" y="865875"/>
                <a:ext cx="249875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96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96"/>
                    </a:lnTo>
                    <a:lnTo>
                      <a:pt x="9995" y="1403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16" name="Google Shape;1516;p38"/>
            <p:cNvGrpSpPr/>
            <p:nvPr/>
          </p:nvGrpSpPr>
          <p:grpSpPr>
            <a:xfrm>
              <a:off x="7787267" y="539497"/>
              <a:ext cx="208184" cy="208184"/>
              <a:chOff x="8356813" y="1074288"/>
              <a:chExt cx="351900" cy="351900"/>
            </a:xfrm>
          </p:grpSpPr>
          <p:sp>
            <p:nvSpPr>
              <p:cNvPr id="1517" name="Google Shape;1517;p38"/>
              <p:cNvSpPr/>
              <p:nvPr/>
            </p:nvSpPr>
            <p:spPr>
              <a:xfrm>
                <a:off x="8356813" y="1074288"/>
                <a:ext cx="351900" cy="351900"/>
              </a:xfrm>
              <a:prstGeom prst="ellipse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8" name="Google Shape;1518;p38"/>
              <p:cNvSpPr/>
              <p:nvPr/>
            </p:nvSpPr>
            <p:spPr>
              <a:xfrm>
                <a:off x="8406497" y="1123972"/>
                <a:ext cx="252600" cy="252600"/>
              </a:xfrm>
              <a:prstGeom prst="ellipse">
                <a:avLst/>
              </a:pr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19" name="Google Shape;1519;p38"/>
            <p:cNvGrpSpPr/>
            <p:nvPr/>
          </p:nvGrpSpPr>
          <p:grpSpPr>
            <a:xfrm>
              <a:off x="7194842" y="2467660"/>
              <a:ext cx="208184" cy="208184"/>
              <a:chOff x="8356813" y="1074288"/>
              <a:chExt cx="351900" cy="351900"/>
            </a:xfrm>
          </p:grpSpPr>
          <p:sp>
            <p:nvSpPr>
              <p:cNvPr id="1520" name="Google Shape;1520;p38"/>
              <p:cNvSpPr/>
              <p:nvPr/>
            </p:nvSpPr>
            <p:spPr>
              <a:xfrm>
                <a:off x="8356813" y="1074288"/>
                <a:ext cx="351900" cy="351900"/>
              </a:xfrm>
              <a:prstGeom prst="ellipse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1" name="Google Shape;1521;p38"/>
              <p:cNvSpPr/>
              <p:nvPr/>
            </p:nvSpPr>
            <p:spPr>
              <a:xfrm>
                <a:off x="8406497" y="1123972"/>
                <a:ext cx="252600" cy="252600"/>
              </a:xfrm>
              <a:prstGeom prst="ellipse">
                <a:avLst/>
              </a:pr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522" name="Google Shape;1522;p38"/>
            <p:cNvSpPr/>
            <p:nvPr/>
          </p:nvSpPr>
          <p:spPr>
            <a:xfrm>
              <a:off x="7095150" y="4164050"/>
              <a:ext cx="147900" cy="147900"/>
            </a:xfrm>
            <a:prstGeom prst="ellipse">
              <a:avLst/>
            </a:pr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" name="文字方塊 44">
            <a:extLst>
              <a:ext uri="{FF2B5EF4-FFF2-40B4-BE49-F238E27FC236}">
                <a16:creationId xmlns:a16="http://schemas.microsoft.com/office/drawing/2014/main" id="{07862D64-2C8B-488D-85FF-BF3C796D1693}"/>
              </a:ext>
            </a:extLst>
          </p:cNvPr>
          <p:cNvSpPr txBox="1"/>
          <p:nvPr/>
        </p:nvSpPr>
        <p:spPr>
          <a:xfrm>
            <a:off x="377802" y="790350"/>
            <a:ext cx="451766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行政階層式填報</a:t>
            </a:r>
            <a:endParaRPr lang="en-US" altLang="zh-TW" sz="24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sz="20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訊息傳達</a:t>
            </a:r>
            <a:r>
              <a:rPr lang="zh-TW" altLang="en-US" sz="20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費時</a:t>
            </a:r>
            <a:endParaRPr lang="en-US" altLang="zh-TW" sz="2000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sz="20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資料彚整</a:t>
            </a:r>
            <a:r>
              <a:rPr lang="zh-TW" altLang="en-US" sz="20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耗力</a:t>
            </a:r>
            <a:endParaRPr lang="en-US" altLang="zh-TW" sz="2000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sz="20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資料無共用，致</a:t>
            </a:r>
            <a:r>
              <a:rPr lang="zh-TW" altLang="en-US" sz="20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重覆</a:t>
            </a:r>
            <a:r>
              <a:rPr lang="zh-TW" altLang="en-US" sz="20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填報</a:t>
            </a:r>
            <a:endParaRPr lang="en-US" altLang="zh-TW" sz="2000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sz="20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惡性循環，</a:t>
            </a:r>
            <a:r>
              <a:rPr lang="zh-TW" altLang="en-US" sz="20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回填率低</a:t>
            </a:r>
            <a:endParaRPr lang="zh-TW" altLang="en-US" sz="2000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6" name="圖片 45">
            <a:extLst>
              <a:ext uri="{FF2B5EF4-FFF2-40B4-BE49-F238E27FC236}">
                <a16:creationId xmlns:a16="http://schemas.microsoft.com/office/drawing/2014/main" id="{7DC4FB57-5164-4386-8DA4-28CDC03BA0D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35" b="45085"/>
          <a:stretch/>
        </p:blipFill>
        <p:spPr>
          <a:xfrm>
            <a:off x="316928" y="2702554"/>
            <a:ext cx="5805663" cy="2259348"/>
          </a:xfrm>
          <a:prstGeom prst="rect">
            <a:avLst/>
          </a:prstGeom>
        </p:spPr>
      </p:pic>
      <p:sp>
        <p:nvSpPr>
          <p:cNvPr id="47" name="文字方塊 46">
            <a:extLst>
              <a:ext uri="{FF2B5EF4-FFF2-40B4-BE49-F238E27FC236}">
                <a16:creationId xmlns:a16="http://schemas.microsoft.com/office/drawing/2014/main" id="{424D9062-515D-419A-8B56-1550B795C61A}"/>
              </a:ext>
            </a:extLst>
          </p:cNvPr>
          <p:cNvSpPr txBox="1"/>
          <p:nvPr/>
        </p:nvSpPr>
        <p:spPr>
          <a:xfrm>
            <a:off x="6423515" y="2843319"/>
            <a:ext cx="23519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學術研發服務網</a:t>
            </a:r>
            <a:endParaRPr lang="en-US" altLang="zh-TW" sz="24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48" name="群組 47">
            <a:extLst>
              <a:ext uri="{FF2B5EF4-FFF2-40B4-BE49-F238E27FC236}">
                <a16:creationId xmlns:a16="http://schemas.microsoft.com/office/drawing/2014/main" id="{9D09768D-8B11-405E-9E1F-B4A41D55F26A}"/>
              </a:ext>
            </a:extLst>
          </p:cNvPr>
          <p:cNvGrpSpPr/>
          <p:nvPr/>
        </p:nvGrpSpPr>
        <p:grpSpPr>
          <a:xfrm>
            <a:off x="3832290" y="805137"/>
            <a:ext cx="4882563" cy="1663196"/>
            <a:chOff x="729244" y="1866900"/>
            <a:chExt cx="10239348" cy="3299374"/>
          </a:xfrm>
        </p:grpSpPr>
        <p:grpSp>
          <p:nvGrpSpPr>
            <p:cNvPr id="49" name="群組 48">
              <a:extLst>
                <a:ext uri="{FF2B5EF4-FFF2-40B4-BE49-F238E27FC236}">
                  <a16:creationId xmlns:a16="http://schemas.microsoft.com/office/drawing/2014/main" id="{313666F7-571B-4CD4-B0E7-6D7564FCA20A}"/>
                </a:ext>
              </a:extLst>
            </p:cNvPr>
            <p:cNvGrpSpPr/>
            <p:nvPr/>
          </p:nvGrpSpPr>
          <p:grpSpPr>
            <a:xfrm>
              <a:off x="729244" y="1866900"/>
              <a:ext cx="10239348" cy="3299374"/>
              <a:chOff x="533400" y="1849778"/>
              <a:chExt cx="8991600" cy="4001830"/>
            </a:xfrm>
          </p:grpSpPr>
          <p:grpSp>
            <p:nvGrpSpPr>
              <p:cNvPr id="52" name="群組 51">
                <a:extLst>
                  <a:ext uri="{FF2B5EF4-FFF2-40B4-BE49-F238E27FC236}">
                    <a16:creationId xmlns:a16="http://schemas.microsoft.com/office/drawing/2014/main" id="{77A1A658-BBEA-405D-9AEC-E32371A765C8}"/>
                  </a:ext>
                </a:extLst>
              </p:cNvPr>
              <p:cNvGrpSpPr/>
              <p:nvPr/>
            </p:nvGrpSpPr>
            <p:grpSpPr>
              <a:xfrm>
                <a:off x="533400" y="1849778"/>
                <a:ext cx="8991600" cy="4001830"/>
                <a:chOff x="1295400" y="1104900"/>
                <a:chExt cx="10994860" cy="4051281"/>
              </a:xfrm>
            </p:grpSpPr>
            <p:sp>
              <p:nvSpPr>
                <p:cNvPr id="55" name="流程圖: 替代程序 54">
                  <a:extLst>
                    <a:ext uri="{FF2B5EF4-FFF2-40B4-BE49-F238E27FC236}">
                      <a16:creationId xmlns:a16="http://schemas.microsoft.com/office/drawing/2014/main" id="{09DCAB96-C908-4799-80B4-E4BC82694AFA}"/>
                    </a:ext>
                  </a:extLst>
                </p:cNvPr>
                <p:cNvSpPr/>
                <p:nvPr/>
              </p:nvSpPr>
              <p:spPr>
                <a:xfrm>
                  <a:off x="1295400" y="1866899"/>
                  <a:ext cx="3244516" cy="1935079"/>
                </a:xfrm>
                <a:prstGeom prst="flowChartAlternateProcess">
                  <a:avLst/>
                </a:prstGeom>
                <a:ln>
                  <a:solidFill>
                    <a:srgbClr val="2D3880"/>
                  </a:solidFill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TW" altLang="en-US" sz="1800" b="1" dirty="0">
                      <a:solidFill>
                        <a:srgbClr val="002060"/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校行政單位</a:t>
                  </a:r>
                  <a:br>
                    <a:rPr lang="en-US" altLang="zh-TW" sz="1200" b="1" dirty="0">
                      <a:solidFill>
                        <a:srgbClr val="002060"/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</a:br>
                  <a:r>
                    <a:rPr lang="zh-TW" altLang="en-US" sz="1050" b="1" dirty="0">
                      <a:solidFill>
                        <a:srgbClr val="002060"/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教務處、學務處</a:t>
                  </a:r>
                  <a:br>
                    <a:rPr lang="en-US" altLang="zh-TW" sz="1050" b="1" dirty="0">
                      <a:solidFill>
                        <a:srgbClr val="002060"/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</a:br>
                  <a:r>
                    <a:rPr lang="zh-TW" altLang="en-US" sz="1050" b="1" dirty="0">
                      <a:solidFill>
                        <a:srgbClr val="002060"/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研發處、國際處</a:t>
                  </a:r>
                  <a:endParaRPr lang="zh-TW" altLang="en-US" sz="1200" b="1" dirty="0">
                    <a:solidFill>
                      <a:srgbClr val="00206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endParaRPr>
                </a:p>
              </p:txBody>
            </p:sp>
            <p:sp>
              <p:nvSpPr>
                <p:cNvPr id="56" name="流程圖: 替代程序 55">
                  <a:extLst>
                    <a:ext uri="{FF2B5EF4-FFF2-40B4-BE49-F238E27FC236}">
                      <a16:creationId xmlns:a16="http://schemas.microsoft.com/office/drawing/2014/main" id="{50111390-72B8-4A12-84C1-D1676B293958}"/>
                    </a:ext>
                  </a:extLst>
                </p:cNvPr>
                <p:cNvSpPr/>
                <p:nvPr/>
              </p:nvSpPr>
              <p:spPr>
                <a:xfrm>
                  <a:off x="5867399" y="1104900"/>
                  <a:ext cx="1752600" cy="1447800"/>
                </a:xfrm>
                <a:prstGeom prst="flowChartAlternateProcess">
                  <a:avLst/>
                </a:prstGeom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5">
                    <a:shade val="50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TW" altLang="en-US" sz="2000" b="1" dirty="0">
                      <a:solidFill>
                        <a:srgbClr val="002060"/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學院</a:t>
                  </a:r>
                  <a:endParaRPr lang="zh-TW" altLang="en-US" sz="1100" b="1" dirty="0">
                    <a:solidFill>
                      <a:srgbClr val="00206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endParaRPr>
                </a:p>
              </p:txBody>
            </p:sp>
            <p:sp>
              <p:nvSpPr>
                <p:cNvPr id="57" name="流程圖: 替代程序 56">
                  <a:extLst>
                    <a:ext uri="{FF2B5EF4-FFF2-40B4-BE49-F238E27FC236}">
                      <a16:creationId xmlns:a16="http://schemas.microsoft.com/office/drawing/2014/main" id="{263F6D32-3F76-48D5-AA70-AF7198015E05}"/>
                    </a:ext>
                  </a:extLst>
                </p:cNvPr>
                <p:cNvSpPr/>
                <p:nvPr/>
              </p:nvSpPr>
              <p:spPr>
                <a:xfrm>
                  <a:off x="5945518" y="3829941"/>
                  <a:ext cx="1752600" cy="1326240"/>
                </a:xfrm>
                <a:prstGeom prst="flowChartAlternateProcess">
                  <a:avLst/>
                </a:prstGeom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3">
                    <a:shade val="50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TW" altLang="en-US" sz="2000" b="1" dirty="0">
                      <a:solidFill>
                        <a:srgbClr val="002060"/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系所</a:t>
                  </a:r>
                </a:p>
              </p:txBody>
            </p:sp>
            <p:sp>
              <p:nvSpPr>
                <p:cNvPr id="58" name="流程圖: 替代程序 57">
                  <a:extLst>
                    <a:ext uri="{FF2B5EF4-FFF2-40B4-BE49-F238E27FC236}">
                      <a16:creationId xmlns:a16="http://schemas.microsoft.com/office/drawing/2014/main" id="{3F6703FD-F91B-4C7A-9B20-4783363A9CA8}"/>
                    </a:ext>
                  </a:extLst>
                </p:cNvPr>
                <p:cNvSpPr/>
                <p:nvPr/>
              </p:nvSpPr>
              <p:spPr>
                <a:xfrm>
                  <a:off x="9045744" y="1938026"/>
                  <a:ext cx="3244516" cy="1935079"/>
                </a:xfrm>
                <a:prstGeom prst="flowChartAlternateProcess">
                  <a:avLst/>
                </a:prstGeom>
                <a:ln>
                  <a:solidFill>
                    <a:srgbClr val="2D3880"/>
                  </a:solidFill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TW" altLang="en-US" sz="1800" b="1" dirty="0">
                      <a:solidFill>
                        <a:srgbClr val="002060"/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校行政單位</a:t>
                  </a:r>
                  <a:br>
                    <a:rPr lang="en-US" altLang="zh-TW" sz="1200" b="1" dirty="0">
                      <a:solidFill>
                        <a:srgbClr val="002060"/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</a:br>
                  <a:r>
                    <a:rPr lang="zh-TW" altLang="en-US" sz="900" b="1" dirty="0">
                      <a:solidFill>
                        <a:srgbClr val="002060"/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教務處、學務處</a:t>
                  </a:r>
                  <a:br>
                    <a:rPr lang="en-US" altLang="zh-TW" sz="900" b="1" dirty="0">
                      <a:solidFill>
                        <a:srgbClr val="002060"/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</a:br>
                  <a:r>
                    <a:rPr lang="zh-TW" altLang="en-US" sz="900" b="1" dirty="0">
                      <a:solidFill>
                        <a:srgbClr val="002060"/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研發處、國際處</a:t>
                  </a:r>
                  <a:endParaRPr lang="zh-TW" altLang="en-US" sz="1200" b="1" dirty="0">
                    <a:solidFill>
                      <a:srgbClr val="00206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endParaRPr>
                </a:p>
              </p:txBody>
            </p:sp>
          </p:grpSp>
          <p:cxnSp>
            <p:nvCxnSpPr>
              <p:cNvPr id="53" name="直線單箭頭接點 52">
                <a:extLst>
                  <a:ext uri="{FF2B5EF4-FFF2-40B4-BE49-F238E27FC236}">
                    <a16:creationId xmlns:a16="http://schemas.microsoft.com/office/drawing/2014/main" id="{AB6DBFD3-6492-4BD2-8A43-18CC1DDB1E5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800600" y="3282749"/>
                <a:ext cx="17629" cy="1234029"/>
              </a:xfrm>
              <a:prstGeom prst="straightConnector1">
                <a:avLst/>
              </a:prstGeom>
              <a:ln w="5715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直線單箭頭接點 53">
                <a:extLst>
                  <a:ext uri="{FF2B5EF4-FFF2-40B4-BE49-F238E27FC236}">
                    <a16:creationId xmlns:a16="http://schemas.microsoft.com/office/drawing/2014/main" id="{1ED890F9-C573-4C26-87C8-57822CC2325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257800" y="3314700"/>
                <a:ext cx="1" cy="1199235"/>
              </a:xfrm>
              <a:prstGeom prst="straightConnector1">
                <a:avLst/>
              </a:prstGeom>
              <a:ln w="5715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箭號: 向右 49">
              <a:extLst>
                <a:ext uri="{FF2B5EF4-FFF2-40B4-BE49-F238E27FC236}">
                  <a16:creationId xmlns:a16="http://schemas.microsoft.com/office/drawing/2014/main" id="{10545902-7E20-413B-9FE3-B78982C01F15}"/>
                </a:ext>
              </a:extLst>
            </p:cNvPr>
            <p:cNvSpPr/>
            <p:nvPr/>
          </p:nvSpPr>
          <p:spPr>
            <a:xfrm>
              <a:off x="4038600" y="3074679"/>
              <a:ext cx="519342" cy="621021"/>
            </a:xfrm>
            <a:prstGeom prst="rightArrow">
              <a:avLst/>
            </a:prstGeom>
            <a:solidFill>
              <a:srgbClr val="2D3880"/>
            </a:solidFill>
            <a:ln>
              <a:solidFill>
                <a:srgbClr val="2D3880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900">
                <a:solidFill>
                  <a:srgbClr val="002060"/>
                </a:solidFill>
              </a:endParaRPr>
            </a:p>
          </p:txBody>
        </p:sp>
        <p:sp>
          <p:nvSpPr>
            <p:cNvPr id="51" name="箭號: 向右 50">
              <a:extLst>
                <a:ext uri="{FF2B5EF4-FFF2-40B4-BE49-F238E27FC236}">
                  <a16:creationId xmlns:a16="http://schemas.microsoft.com/office/drawing/2014/main" id="{8A678271-AAD6-4C01-B9D9-95A47013DAD6}"/>
                </a:ext>
              </a:extLst>
            </p:cNvPr>
            <p:cNvSpPr/>
            <p:nvPr/>
          </p:nvSpPr>
          <p:spPr>
            <a:xfrm>
              <a:off x="6995660" y="3132643"/>
              <a:ext cx="519342" cy="621021"/>
            </a:xfrm>
            <a:prstGeom prst="rightArrow">
              <a:avLst/>
            </a:prstGeom>
            <a:solidFill>
              <a:srgbClr val="2D3880"/>
            </a:solidFill>
            <a:ln>
              <a:solidFill>
                <a:srgbClr val="2D3880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900">
                <a:solidFill>
                  <a:srgbClr val="002060"/>
                </a:solidFill>
              </a:endParaRPr>
            </a:p>
          </p:txBody>
        </p:sp>
      </p:grpSp>
      <p:sp>
        <p:nvSpPr>
          <p:cNvPr id="59" name="TextBox 6">
            <a:extLst>
              <a:ext uri="{FF2B5EF4-FFF2-40B4-BE49-F238E27FC236}">
                <a16:creationId xmlns:a16="http://schemas.microsoft.com/office/drawing/2014/main" id="{842BEDF8-FD76-46F9-B492-3A3757B275A0}"/>
              </a:ext>
            </a:extLst>
          </p:cNvPr>
          <p:cNvSpPr txBox="1"/>
          <p:nvPr/>
        </p:nvSpPr>
        <p:spPr>
          <a:xfrm>
            <a:off x="396925" y="121517"/>
            <a:ext cx="5752212" cy="5749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lnSpc>
                <a:spcPts val="5040"/>
              </a:lnSpc>
              <a:spcBef>
                <a:spcPct val="0"/>
              </a:spcBef>
              <a:defRPr sz="2800" b="1">
                <a:solidFill>
                  <a:srgbClr val="2D3880"/>
                </a:solidFill>
                <a:latin typeface="Glacial Indifference"/>
                <a:ea typeface="Glacial Indifference"/>
                <a:cs typeface="Glacial Indifference"/>
              </a:defRPr>
            </a:lvl1pPr>
          </a:lstStyle>
          <a:p>
            <a:pPr algn="l"/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  <a:sym typeface="Glacial Indifference"/>
              </a:rPr>
              <a:t>教學研資料庫 </a:t>
            </a: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  <a:sym typeface="Glacial Indifference"/>
              </a:rPr>
              <a:t>–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  <a:sym typeface="Glacial Indifference"/>
              </a:rPr>
              <a:t>填報現況</a:t>
            </a:r>
            <a:endParaRPr lang="en-US" sz="3200" dirty="0">
              <a:latin typeface="微軟正黑體" panose="020B0604030504040204" pitchFamily="34" charset="-120"/>
              <a:ea typeface="微軟正黑體" panose="020B0604030504040204" pitchFamily="34" charset="-120"/>
              <a:sym typeface="Cormorant Garamond Bold Italics"/>
            </a:endParaRPr>
          </a:p>
        </p:txBody>
      </p:sp>
    </p:spTree>
    <p:extLst>
      <p:ext uri="{BB962C8B-B14F-4D97-AF65-F5344CB8AC3E}">
        <p14:creationId xmlns:p14="http://schemas.microsoft.com/office/powerpoint/2010/main" val="6045319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486;p38">
            <a:extLst>
              <a:ext uri="{FF2B5EF4-FFF2-40B4-BE49-F238E27FC236}">
                <a16:creationId xmlns:a16="http://schemas.microsoft.com/office/drawing/2014/main" id="{D5C52AD0-B140-4777-BB56-962E40D95882}"/>
              </a:ext>
            </a:extLst>
          </p:cNvPr>
          <p:cNvGrpSpPr/>
          <p:nvPr/>
        </p:nvGrpSpPr>
        <p:grpSpPr>
          <a:xfrm>
            <a:off x="-374387" y="3354325"/>
            <a:ext cx="3922590" cy="2969900"/>
            <a:chOff x="-374387" y="3354325"/>
            <a:chExt cx="3922590" cy="2969900"/>
          </a:xfrm>
        </p:grpSpPr>
        <p:pic>
          <p:nvPicPr>
            <p:cNvPr id="12" name="Google Shape;1487;p38">
              <a:extLst>
                <a:ext uri="{FF2B5EF4-FFF2-40B4-BE49-F238E27FC236}">
                  <a16:creationId xmlns:a16="http://schemas.microsoft.com/office/drawing/2014/main" id="{7A7F2F4A-4970-4D89-B8E2-8AB43D02FE0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6960" t="24718" r="7121" b="26177"/>
            <a:stretch/>
          </p:blipFill>
          <p:spPr>
            <a:xfrm>
              <a:off x="-374387" y="3354325"/>
              <a:ext cx="3891276" cy="296990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3" name="Google Shape;1488;p38">
              <a:extLst>
                <a:ext uri="{FF2B5EF4-FFF2-40B4-BE49-F238E27FC236}">
                  <a16:creationId xmlns:a16="http://schemas.microsoft.com/office/drawing/2014/main" id="{4FB35488-415F-46B2-AACC-C02EE8FACF21}"/>
                </a:ext>
              </a:extLst>
            </p:cNvPr>
            <p:cNvGrpSpPr/>
            <p:nvPr/>
          </p:nvGrpSpPr>
          <p:grpSpPr>
            <a:xfrm>
              <a:off x="1853583" y="4445557"/>
              <a:ext cx="1694620" cy="1360169"/>
              <a:chOff x="7945225" y="4302000"/>
              <a:chExt cx="904666" cy="726121"/>
            </a:xfrm>
          </p:grpSpPr>
          <p:sp>
            <p:nvSpPr>
              <p:cNvPr id="14" name="Google Shape;1489;p38">
                <a:extLst>
                  <a:ext uri="{FF2B5EF4-FFF2-40B4-BE49-F238E27FC236}">
                    <a16:creationId xmlns:a16="http://schemas.microsoft.com/office/drawing/2014/main" id="{18224B76-3A71-417F-B908-0DFB4DDD4972}"/>
                  </a:ext>
                </a:extLst>
              </p:cNvPr>
              <p:cNvSpPr/>
              <p:nvPr/>
            </p:nvSpPr>
            <p:spPr>
              <a:xfrm>
                <a:off x="8176775" y="4445200"/>
                <a:ext cx="673116" cy="582921"/>
              </a:xfrm>
              <a:custGeom>
                <a:avLst/>
                <a:gdLst/>
                <a:ahLst/>
                <a:cxnLst/>
                <a:rect l="l" t="t" r="r" b="b"/>
                <a:pathLst>
                  <a:path w="51285" h="44413" extrusionOk="0">
                    <a:moveTo>
                      <a:pt x="12814" y="0"/>
                    </a:moveTo>
                    <a:lnTo>
                      <a:pt x="0" y="22199"/>
                    </a:lnTo>
                    <a:lnTo>
                      <a:pt x="12814" y="44413"/>
                    </a:lnTo>
                    <a:lnTo>
                      <a:pt x="38471" y="44413"/>
                    </a:lnTo>
                    <a:lnTo>
                      <a:pt x="51285" y="22199"/>
                    </a:lnTo>
                    <a:lnTo>
                      <a:pt x="3847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22000">
                    <a:schemeClr val="lt1"/>
                  </a:gs>
                  <a:gs pos="45000">
                    <a:srgbClr val="FFFFFF">
                      <a:alpha val="0"/>
                    </a:srgbClr>
                  </a:gs>
                  <a:gs pos="100000">
                    <a:srgbClr val="0C0A9E">
                      <a:alpha val="50196"/>
                    </a:srgbClr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1490;p38">
                <a:extLst>
                  <a:ext uri="{FF2B5EF4-FFF2-40B4-BE49-F238E27FC236}">
                    <a16:creationId xmlns:a16="http://schemas.microsoft.com/office/drawing/2014/main" id="{4F81C4FF-BC95-4323-99D2-693EA5ED4588}"/>
                  </a:ext>
                </a:extLst>
              </p:cNvPr>
              <p:cNvSpPr/>
              <p:nvPr/>
            </p:nvSpPr>
            <p:spPr>
              <a:xfrm>
                <a:off x="8164350" y="4302000"/>
                <a:ext cx="480925" cy="416483"/>
              </a:xfrm>
              <a:custGeom>
                <a:avLst/>
                <a:gdLst/>
                <a:ahLst/>
                <a:cxnLst/>
                <a:rect l="l" t="t" r="r" b="b"/>
                <a:pathLst>
                  <a:path w="51285" h="44413" extrusionOk="0">
                    <a:moveTo>
                      <a:pt x="12814" y="0"/>
                    </a:moveTo>
                    <a:lnTo>
                      <a:pt x="0" y="22199"/>
                    </a:lnTo>
                    <a:lnTo>
                      <a:pt x="12814" y="44413"/>
                    </a:lnTo>
                    <a:lnTo>
                      <a:pt x="38471" y="44413"/>
                    </a:lnTo>
                    <a:lnTo>
                      <a:pt x="51285" y="22199"/>
                    </a:lnTo>
                    <a:lnTo>
                      <a:pt x="3847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22000">
                    <a:schemeClr val="lt1"/>
                  </a:gs>
                  <a:gs pos="45000">
                    <a:srgbClr val="FFFFFF">
                      <a:alpha val="0"/>
                    </a:srgbClr>
                  </a:gs>
                  <a:gs pos="100000">
                    <a:srgbClr val="0C0A9E">
                      <a:alpha val="50196"/>
                    </a:srgbClr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491;p38">
                <a:extLst>
                  <a:ext uri="{FF2B5EF4-FFF2-40B4-BE49-F238E27FC236}">
                    <a16:creationId xmlns:a16="http://schemas.microsoft.com/office/drawing/2014/main" id="{2DBDD4EE-80E4-4E91-AB92-C727B19DCF96}"/>
                  </a:ext>
                </a:extLst>
              </p:cNvPr>
              <p:cNvSpPr/>
              <p:nvPr/>
            </p:nvSpPr>
            <p:spPr>
              <a:xfrm>
                <a:off x="7945225" y="4445200"/>
                <a:ext cx="480925" cy="416483"/>
              </a:xfrm>
              <a:custGeom>
                <a:avLst/>
                <a:gdLst/>
                <a:ahLst/>
                <a:cxnLst/>
                <a:rect l="l" t="t" r="r" b="b"/>
                <a:pathLst>
                  <a:path w="51285" h="44413" extrusionOk="0">
                    <a:moveTo>
                      <a:pt x="12814" y="0"/>
                    </a:moveTo>
                    <a:lnTo>
                      <a:pt x="0" y="22199"/>
                    </a:lnTo>
                    <a:lnTo>
                      <a:pt x="12814" y="44413"/>
                    </a:lnTo>
                    <a:lnTo>
                      <a:pt x="38471" y="44413"/>
                    </a:lnTo>
                    <a:lnTo>
                      <a:pt x="51285" y="22199"/>
                    </a:lnTo>
                    <a:lnTo>
                      <a:pt x="3847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22000">
                    <a:schemeClr val="lt1"/>
                  </a:gs>
                  <a:gs pos="45000">
                    <a:srgbClr val="FFFFFF">
                      <a:alpha val="0"/>
                    </a:srgbClr>
                  </a:gs>
                  <a:gs pos="100000">
                    <a:srgbClr val="0C0A9E">
                      <a:alpha val="50196"/>
                    </a:srgbClr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1" name="Google Shape;1493;p38">
            <a:extLst>
              <a:ext uri="{FF2B5EF4-FFF2-40B4-BE49-F238E27FC236}">
                <a16:creationId xmlns:a16="http://schemas.microsoft.com/office/drawing/2014/main" id="{A8C561EB-3A5D-401E-96B3-EC076A628C61}"/>
              </a:ext>
            </a:extLst>
          </p:cNvPr>
          <p:cNvGrpSpPr/>
          <p:nvPr/>
        </p:nvGrpSpPr>
        <p:grpSpPr>
          <a:xfrm>
            <a:off x="6487513" y="-1301175"/>
            <a:ext cx="4268216" cy="6666030"/>
            <a:chOff x="6128138" y="-1301175"/>
            <a:chExt cx="4268216" cy="6666030"/>
          </a:xfrm>
        </p:grpSpPr>
        <p:sp>
          <p:nvSpPr>
            <p:cNvPr id="22" name="Google Shape;1494;p38">
              <a:extLst>
                <a:ext uri="{FF2B5EF4-FFF2-40B4-BE49-F238E27FC236}">
                  <a16:creationId xmlns:a16="http://schemas.microsoft.com/office/drawing/2014/main" id="{3B9CC552-6407-4C60-8CB2-5131431F6E0E}"/>
                </a:ext>
              </a:extLst>
            </p:cNvPr>
            <p:cNvSpPr/>
            <p:nvPr/>
          </p:nvSpPr>
          <p:spPr>
            <a:xfrm>
              <a:off x="6368175" y="103161"/>
              <a:ext cx="4006263" cy="4749291"/>
            </a:xfrm>
            <a:custGeom>
              <a:avLst/>
              <a:gdLst/>
              <a:ahLst/>
              <a:cxnLst/>
              <a:rect l="l" t="t" r="r" b="b"/>
              <a:pathLst>
                <a:path w="97678" h="115794" extrusionOk="0">
                  <a:moveTo>
                    <a:pt x="97449" y="0"/>
                  </a:moveTo>
                  <a:lnTo>
                    <a:pt x="76805" y="20645"/>
                  </a:lnTo>
                  <a:lnTo>
                    <a:pt x="76744" y="20691"/>
                  </a:lnTo>
                  <a:lnTo>
                    <a:pt x="76744" y="35927"/>
                  </a:lnTo>
                  <a:lnTo>
                    <a:pt x="63107" y="49563"/>
                  </a:lnTo>
                  <a:lnTo>
                    <a:pt x="63077" y="49608"/>
                  </a:lnTo>
                  <a:lnTo>
                    <a:pt x="63077" y="56571"/>
                  </a:lnTo>
                  <a:lnTo>
                    <a:pt x="61005" y="58659"/>
                  </a:lnTo>
                  <a:lnTo>
                    <a:pt x="61005" y="62407"/>
                  </a:lnTo>
                  <a:lnTo>
                    <a:pt x="52473" y="70939"/>
                  </a:lnTo>
                  <a:lnTo>
                    <a:pt x="52412" y="70969"/>
                  </a:lnTo>
                  <a:lnTo>
                    <a:pt x="52412" y="78541"/>
                  </a:lnTo>
                  <a:lnTo>
                    <a:pt x="46912" y="84057"/>
                  </a:lnTo>
                  <a:lnTo>
                    <a:pt x="46912" y="89633"/>
                  </a:lnTo>
                  <a:lnTo>
                    <a:pt x="33123" y="103406"/>
                  </a:lnTo>
                  <a:lnTo>
                    <a:pt x="12174" y="103406"/>
                  </a:lnTo>
                  <a:lnTo>
                    <a:pt x="0" y="115565"/>
                  </a:lnTo>
                  <a:lnTo>
                    <a:pt x="229" y="115793"/>
                  </a:lnTo>
                  <a:lnTo>
                    <a:pt x="12280" y="103711"/>
                  </a:lnTo>
                  <a:lnTo>
                    <a:pt x="33245" y="103711"/>
                  </a:lnTo>
                  <a:lnTo>
                    <a:pt x="47155" y="89801"/>
                  </a:lnTo>
                  <a:lnTo>
                    <a:pt x="47216" y="89770"/>
                  </a:lnTo>
                  <a:lnTo>
                    <a:pt x="47216" y="84179"/>
                  </a:lnTo>
                  <a:lnTo>
                    <a:pt x="52732" y="78663"/>
                  </a:lnTo>
                  <a:lnTo>
                    <a:pt x="52732" y="71106"/>
                  </a:lnTo>
                  <a:lnTo>
                    <a:pt x="61264" y="62574"/>
                  </a:lnTo>
                  <a:lnTo>
                    <a:pt x="61310" y="62513"/>
                  </a:lnTo>
                  <a:lnTo>
                    <a:pt x="61310" y="58780"/>
                  </a:lnTo>
                  <a:lnTo>
                    <a:pt x="63382" y="56708"/>
                  </a:lnTo>
                  <a:lnTo>
                    <a:pt x="63382" y="49730"/>
                  </a:lnTo>
                  <a:lnTo>
                    <a:pt x="77018" y="36109"/>
                  </a:lnTo>
                  <a:lnTo>
                    <a:pt x="77048" y="36064"/>
                  </a:lnTo>
                  <a:lnTo>
                    <a:pt x="77048" y="20828"/>
                  </a:lnTo>
                  <a:lnTo>
                    <a:pt x="97678" y="198"/>
                  </a:lnTo>
                  <a:lnTo>
                    <a:pt x="97449" y="0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95;p38">
              <a:extLst>
                <a:ext uri="{FF2B5EF4-FFF2-40B4-BE49-F238E27FC236}">
                  <a16:creationId xmlns:a16="http://schemas.microsoft.com/office/drawing/2014/main" id="{E6227E6A-DA94-4551-8F1C-DF058D988EF0}"/>
                </a:ext>
              </a:extLst>
            </p:cNvPr>
            <p:cNvSpPr/>
            <p:nvPr/>
          </p:nvSpPr>
          <p:spPr>
            <a:xfrm>
              <a:off x="6711143" y="81300"/>
              <a:ext cx="2925190" cy="3057668"/>
            </a:xfrm>
            <a:custGeom>
              <a:avLst/>
              <a:gdLst/>
              <a:ahLst/>
              <a:cxnLst/>
              <a:rect l="l" t="t" r="r" b="b"/>
              <a:pathLst>
                <a:path w="71320" h="74550" extrusionOk="0">
                  <a:moveTo>
                    <a:pt x="71091" y="0"/>
                  </a:moveTo>
                  <a:lnTo>
                    <a:pt x="59679" y="11397"/>
                  </a:lnTo>
                  <a:lnTo>
                    <a:pt x="54895" y="11397"/>
                  </a:lnTo>
                  <a:lnTo>
                    <a:pt x="41015" y="25307"/>
                  </a:lnTo>
                  <a:lnTo>
                    <a:pt x="40954" y="25337"/>
                  </a:lnTo>
                  <a:lnTo>
                    <a:pt x="40954" y="42325"/>
                  </a:lnTo>
                  <a:lnTo>
                    <a:pt x="31767" y="51528"/>
                  </a:lnTo>
                  <a:lnTo>
                    <a:pt x="31721" y="51574"/>
                  </a:lnTo>
                  <a:lnTo>
                    <a:pt x="31721" y="59237"/>
                  </a:lnTo>
                  <a:lnTo>
                    <a:pt x="22824" y="68135"/>
                  </a:lnTo>
                  <a:lnTo>
                    <a:pt x="6186" y="68135"/>
                  </a:lnTo>
                  <a:lnTo>
                    <a:pt x="0" y="74321"/>
                  </a:lnTo>
                  <a:lnTo>
                    <a:pt x="229" y="74549"/>
                  </a:lnTo>
                  <a:lnTo>
                    <a:pt x="6323" y="68455"/>
                  </a:lnTo>
                  <a:lnTo>
                    <a:pt x="22945" y="68455"/>
                  </a:lnTo>
                  <a:lnTo>
                    <a:pt x="31980" y="59420"/>
                  </a:lnTo>
                  <a:lnTo>
                    <a:pt x="32026" y="59374"/>
                  </a:lnTo>
                  <a:lnTo>
                    <a:pt x="32026" y="51695"/>
                  </a:lnTo>
                  <a:lnTo>
                    <a:pt x="41229" y="42508"/>
                  </a:lnTo>
                  <a:lnTo>
                    <a:pt x="41259" y="42463"/>
                  </a:lnTo>
                  <a:lnTo>
                    <a:pt x="41259" y="25475"/>
                  </a:lnTo>
                  <a:lnTo>
                    <a:pt x="55032" y="11732"/>
                  </a:lnTo>
                  <a:lnTo>
                    <a:pt x="59786" y="11732"/>
                  </a:lnTo>
                  <a:lnTo>
                    <a:pt x="71320" y="213"/>
                  </a:lnTo>
                  <a:lnTo>
                    <a:pt x="71091" y="0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96;p38">
              <a:extLst>
                <a:ext uri="{FF2B5EF4-FFF2-40B4-BE49-F238E27FC236}">
                  <a16:creationId xmlns:a16="http://schemas.microsoft.com/office/drawing/2014/main" id="{59FF3EEB-92E2-484A-8BD7-5E0AC622517F}"/>
                </a:ext>
              </a:extLst>
            </p:cNvPr>
            <p:cNvSpPr/>
            <p:nvPr/>
          </p:nvSpPr>
          <p:spPr>
            <a:xfrm>
              <a:off x="7243039" y="245650"/>
              <a:ext cx="3153315" cy="5119205"/>
            </a:xfrm>
            <a:custGeom>
              <a:avLst/>
              <a:gdLst/>
              <a:ahLst/>
              <a:cxnLst/>
              <a:rect l="l" t="t" r="r" b="b"/>
              <a:pathLst>
                <a:path w="76882" h="124813" extrusionOk="0">
                  <a:moveTo>
                    <a:pt x="76668" y="0"/>
                  </a:moveTo>
                  <a:lnTo>
                    <a:pt x="63260" y="13408"/>
                  </a:lnTo>
                  <a:cubicBezTo>
                    <a:pt x="62879" y="13789"/>
                    <a:pt x="62879" y="14398"/>
                    <a:pt x="63260" y="14779"/>
                  </a:cubicBezTo>
                  <a:lnTo>
                    <a:pt x="69857" y="21376"/>
                  </a:lnTo>
                  <a:cubicBezTo>
                    <a:pt x="70116" y="21620"/>
                    <a:pt x="70116" y="22046"/>
                    <a:pt x="69857" y="22305"/>
                  </a:cubicBezTo>
                  <a:lnTo>
                    <a:pt x="46546" y="45616"/>
                  </a:lnTo>
                  <a:cubicBezTo>
                    <a:pt x="46417" y="45738"/>
                    <a:pt x="46245" y="45799"/>
                    <a:pt x="46074" y="45799"/>
                  </a:cubicBezTo>
                  <a:cubicBezTo>
                    <a:pt x="45903" y="45799"/>
                    <a:pt x="45731" y="45738"/>
                    <a:pt x="45602" y="45616"/>
                  </a:cubicBezTo>
                  <a:lnTo>
                    <a:pt x="39020" y="39019"/>
                  </a:lnTo>
                  <a:cubicBezTo>
                    <a:pt x="38822" y="38836"/>
                    <a:pt x="38593" y="38745"/>
                    <a:pt x="38334" y="38745"/>
                  </a:cubicBezTo>
                  <a:cubicBezTo>
                    <a:pt x="38060" y="38745"/>
                    <a:pt x="37831" y="38836"/>
                    <a:pt x="37649" y="39019"/>
                  </a:cubicBezTo>
                  <a:lnTo>
                    <a:pt x="23357" y="53311"/>
                  </a:lnTo>
                  <a:cubicBezTo>
                    <a:pt x="22976" y="53691"/>
                    <a:pt x="22976" y="54301"/>
                    <a:pt x="23357" y="54682"/>
                  </a:cubicBezTo>
                  <a:lnTo>
                    <a:pt x="40833" y="72142"/>
                  </a:lnTo>
                  <a:cubicBezTo>
                    <a:pt x="40939" y="72279"/>
                    <a:pt x="41016" y="72432"/>
                    <a:pt x="41016" y="72614"/>
                  </a:cubicBezTo>
                  <a:cubicBezTo>
                    <a:pt x="41016" y="72812"/>
                    <a:pt x="40955" y="72965"/>
                    <a:pt x="40833" y="73102"/>
                  </a:cubicBezTo>
                  <a:lnTo>
                    <a:pt x="27090" y="86830"/>
                  </a:lnTo>
                  <a:cubicBezTo>
                    <a:pt x="26907" y="87028"/>
                    <a:pt x="26816" y="87256"/>
                    <a:pt x="26816" y="87515"/>
                  </a:cubicBezTo>
                  <a:lnTo>
                    <a:pt x="26816" y="96276"/>
                  </a:lnTo>
                  <a:cubicBezTo>
                    <a:pt x="26816" y="96459"/>
                    <a:pt x="26755" y="96611"/>
                    <a:pt x="26618" y="96748"/>
                  </a:cubicBezTo>
                  <a:lnTo>
                    <a:pt x="13225" y="110140"/>
                  </a:lnTo>
                  <a:cubicBezTo>
                    <a:pt x="13103" y="110270"/>
                    <a:pt x="12940" y="110335"/>
                    <a:pt x="12772" y="110335"/>
                  </a:cubicBezTo>
                  <a:cubicBezTo>
                    <a:pt x="12604" y="110335"/>
                    <a:pt x="12433" y="110270"/>
                    <a:pt x="12296" y="110140"/>
                  </a:cubicBezTo>
                  <a:lnTo>
                    <a:pt x="7618" y="105448"/>
                  </a:lnTo>
                  <a:cubicBezTo>
                    <a:pt x="7428" y="105257"/>
                    <a:pt x="7180" y="105162"/>
                    <a:pt x="6933" y="105162"/>
                  </a:cubicBezTo>
                  <a:cubicBezTo>
                    <a:pt x="6685" y="105162"/>
                    <a:pt x="6438" y="105257"/>
                    <a:pt x="6247" y="105448"/>
                  </a:cubicBezTo>
                  <a:lnTo>
                    <a:pt x="381" y="111314"/>
                  </a:lnTo>
                  <a:cubicBezTo>
                    <a:pt x="1" y="111695"/>
                    <a:pt x="1" y="112304"/>
                    <a:pt x="381" y="112685"/>
                  </a:cubicBezTo>
                  <a:lnTo>
                    <a:pt x="5059" y="117378"/>
                  </a:lnTo>
                  <a:cubicBezTo>
                    <a:pt x="5181" y="117515"/>
                    <a:pt x="5257" y="117667"/>
                    <a:pt x="5257" y="117850"/>
                  </a:cubicBezTo>
                  <a:cubicBezTo>
                    <a:pt x="5257" y="118048"/>
                    <a:pt x="5196" y="118200"/>
                    <a:pt x="5059" y="118322"/>
                  </a:cubicBezTo>
                  <a:lnTo>
                    <a:pt x="3231" y="120150"/>
                  </a:lnTo>
                  <a:cubicBezTo>
                    <a:pt x="2850" y="120531"/>
                    <a:pt x="2850" y="121141"/>
                    <a:pt x="3231" y="121522"/>
                  </a:cubicBezTo>
                  <a:lnTo>
                    <a:pt x="5059" y="123365"/>
                  </a:lnTo>
                  <a:cubicBezTo>
                    <a:pt x="5333" y="123609"/>
                    <a:pt x="5333" y="124020"/>
                    <a:pt x="5059" y="124295"/>
                  </a:cubicBezTo>
                  <a:cubicBezTo>
                    <a:pt x="4914" y="124432"/>
                    <a:pt x="4754" y="124489"/>
                    <a:pt x="4602" y="124489"/>
                  </a:cubicBezTo>
                  <a:cubicBezTo>
                    <a:pt x="4449" y="124489"/>
                    <a:pt x="4305" y="124432"/>
                    <a:pt x="4190" y="124340"/>
                  </a:cubicBezTo>
                  <a:cubicBezTo>
                    <a:pt x="3962" y="124173"/>
                    <a:pt x="3825" y="123838"/>
                    <a:pt x="4038" y="123487"/>
                  </a:cubicBezTo>
                  <a:lnTo>
                    <a:pt x="3764" y="123335"/>
                  </a:lnTo>
                  <a:lnTo>
                    <a:pt x="3764" y="123335"/>
                  </a:lnTo>
                  <a:cubicBezTo>
                    <a:pt x="3459" y="123838"/>
                    <a:pt x="3672" y="124356"/>
                    <a:pt x="3992" y="124599"/>
                  </a:cubicBezTo>
                  <a:cubicBezTo>
                    <a:pt x="4175" y="124736"/>
                    <a:pt x="4373" y="124813"/>
                    <a:pt x="4602" y="124813"/>
                  </a:cubicBezTo>
                  <a:cubicBezTo>
                    <a:pt x="4830" y="124813"/>
                    <a:pt x="5059" y="124736"/>
                    <a:pt x="5272" y="124477"/>
                  </a:cubicBezTo>
                  <a:cubicBezTo>
                    <a:pt x="5455" y="124295"/>
                    <a:pt x="5562" y="124066"/>
                    <a:pt x="5562" y="123792"/>
                  </a:cubicBezTo>
                  <a:cubicBezTo>
                    <a:pt x="5562" y="123533"/>
                    <a:pt x="5455" y="123304"/>
                    <a:pt x="5272" y="123106"/>
                  </a:cubicBezTo>
                  <a:lnTo>
                    <a:pt x="3444" y="121278"/>
                  </a:lnTo>
                  <a:cubicBezTo>
                    <a:pt x="3170" y="121034"/>
                    <a:pt x="3170" y="120623"/>
                    <a:pt x="3444" y="120349"/>
                  </a:cubicBezTo>
                  <a:lnTo>
                    <a:pt x="5272" y="118520"/>
                  </a:lnTo>
                  <a:cubicBezTo>
                    <a:pt x="5455" y="118337"/>
                    <a:pt x="5562" y="118094"/>
                    <a:pt x="5562" y="117835"/>
                  </a:cubicBezTo>
                  <a:cubicBezTo>
                    <a:pt x="5562" y="117576"/>
                    <a:pt x="5455" y="117332"/>
                    <a:pt x="5272" y="117149"/>
                  </a:cubicBezTo>
                  <a:lnTo>
                    <a:pt x="579" y="112456"/>
                  </a:lnTo>
                  <a:cubicBezTo>
                    <a:pt x="320" y="112213"/>
                    <a:pt x="320" y="111801"/>
                    <a:pt x="579" y="111527"/>
                  </a:cubicBezTo>
                  <a:lnTo>
                    <a:pt x="6445" y="105661"/>
                  </a:lnTo>
                  <a:cubicBezTo>
                    <a:pt x="6575" y="105532"/>
                    <a:pt x="6742" y="105467"/>
                    <a:pt x="6912" y="105467"/>
                  </a:cubicBezTo>
                  <a:cubicBezTo>
                    <a:pt x="7081" y="105467"/>
                    <a:pt x="7253" y="105532"/>
                    <a:pt x="7390" y="105661"/>
                  </a:cubicBezTo>
                  <a:lnTo>
                    <a:pt x="12067" y="110354"/>
                  </a:lnTo>
                  <a:cubicBezTo>
                    <a:pt x="12265" y="110537"/>
                    <a:pt x="12494" y="110643"/>
                    <a:pt x="12753" y="110643"/>
                  </a:cubicBezTo>
                  <a:cubicBezTo>
                    <a:pt x="13027" y="110643"/>
                    <a:pt x="13256" y="110537"/>
                    <a:pt x="13439" y="110354"/>
                  </a:cubicBezTo>
                  <a:lnTo>
                    <a:pt x="26831" y="96961"/>
                  </a:lnTo>
                  <a:cubicBezTo>
                    <a:pt x="27014" y="96779"/>
                    <a:pt x="27120" y="96550"/>
                    <a:pt x="27120" y="96276"/>
                  </a:cubicBezTo>
                  <a:lnTo>
                    <a:pt x="27120" y="87469"/>
                  </a:lnTo>
                  <a:cubicBezTo>
                    <a:pt x="27120" y="87287"/>
                    <a:pt x="27166" y="87134"/>
                    <a:pt x="27303" y="86997"/>
                  </a:cubicBezTo>
                  <a:lnTo>
                    <a:pt x="41031" y="73270"/>
                  </a:lnTo>
                  <a:cubicBezTo>
                    <a:pt x="41412" y="72889"/>
                    <a:pt x="41412" y="72279"/>
                    <a:pt x="41031" y="71898"/>
                  </a:cubicBezTo>
                  <a:lnTo>
                    <a:pt x="23571" y="54438"/>
                  </a:lnTo>
                  <a:cubicBezTo>
                    <a:pt x="23312" y="54194"/>
                    <a:pt x="23312" y="53768"/>
                    <a:pt x="23571" y="53509"/>
                  </a:cubicBezTo>
                  <a:lnTo>
                    <a:pt x="37862" y="39217"/>
                  </a:lnTo>
                  <a:cubicBezTo>
                    <a:pt x="37984" y="39095"/>
                    <a:pt x="38155" y="39035"/>
                    <a:pt x="38327" y="39035"/>
                  </a:cubicBezTo>
                  <a:cubicBezTo>
                    <a:pt x="38498" y="39035"/>
                    <a:pt x="38669" y="39095"/>
                    <a:pt x="38791" y="39217"/>
                  </a:cubicBezTo>
                  <a:lnTo>
                    <a:pt x="45373" y="45830"/>
                  </a:lnTo>
                  <a:cubicBezTo>
                    <a:pt x="45571" y="46013"/>
                    <a:pt x="45800" y="46119"/>
                    <a:pt x="46059" y="46119"/>
                  </a:cubicBezTo>
                  <a:cubicBezTo>
                    <a:pt x="46333" y="46119"/>
                    <a:pt x="46562" y="46013"/>
                    <a:pt x="46744" y="45830"/>
                  </a:cubicBezTo>
                  <a:lnTo>
                    <a:pt x="70055" y="22519"/>
                  </a:lnTo>
                  <a:cubicBezTo>
                    <a:pt x="70436" y="22138"/>
                    <a:pt x="70436" y="21528"/>
                    <a:pt x="70055" y="21148"/>
                  </a:cubicBezTo>
                  <a:lnTo>
                    <a:pt x="63473" y="14550"/>
                  </a:lnTo>
                  <a:cubicBezTo>
                    <a:pt x="63199" y="14307"/>
                    <a:pt x="63199" y="13895"/>
                    <a:pt x="63473" y="13621"/>
                  </a:cubicBezTo>
                  <a:lnTo>
                    <a:pt x="76881" y="213"/>
                  </a:lnTo>
                  <a:lnTo>
                    <a:pt x="76668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78000">
                  <a:schemeClr val="lt1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97;p38">
              <a:extLst>
                <a:ext uri="{FF2B5EF4-FFF2-40B4-BE49-F238E27FC236}">
                  <a16:creationId xmlns:a16="http://schemas.microsoft.com/office/drawing/2014/main" id="{ADF27D2B-4124-4DD2-9D38-4150FFE5E0EC}"/>
                </a:ext>
              </a:extLst>
            </p:cNvPr>
            <p:cNvSpPr/>
            <p:nvPr/>
          </p:nvSpPr>
          <p:spPr>
            <a:xfrm>
              <a:off x="6875804" y="622450"/>
              <a:ext cx="1860443" cy="4595326"/>
            </a:xfrm>
            <a:custGeom>
              <a:avLst/>
              <a:gdLst/>
              <a:ahLst/>
              <a:cxnLst/>
              <a:rect l="l" t="t" r="r" b="b"/>
              <a:pathLst>
                <a:path w="23937" h="56267" extrusionOk="0">
                  <a:moveTo>
                    <a:pt x="12997" y="1"/>
                  </a:moveTo>
                  <a:lnTo>
                    <a:pt x="12784" y="214"/>
                  </a:lnTo>
                  <a:lnTo>
                    <a:pt x="23098" y="10513"/>
                  </a:lnTo>
                  <a:cubicBezTo>
                    <a:pt x="23434" y="10864"/>
                    <a:pt x="23632" y="11321"/>
                    <a:pt x="23632" y="11808"/>
                  </a:cubicBezTo>
                  <a:cubicBezTo>
                    <a:pt x="23632" y="12311"/>
                    <a:pt x="23434" y="12768"/>
                    <a:pt x="23098" y="13104"/>
                  </a:cubicBezTo>
                  <a:lnTo>
                    <a:pt x="21925" y="14261"/>
                  </a:lnTo>
                  <a:cubicBezTo>
                    <a:pt x="21575" y="14627"/>
                    <a:pt x="21110" y="14810"/>
                    <a:pt x="20642" y="14810"/>
                  </a:cubicBezTo>
                  <a:cubicBezTo>
                    <a:pt x="20173" y="14810"/>
                    <a:pt x="19701" y="14627"/>
                    <a:pt x="19335" y="14261"/>
                  </a:cubicBezTo>
                  <a:lnTo>
                    <a:pt x="16958" y="11885"/>
                  </a:lnTo>
                  <a:cubicBezTo>
                    <a:pt x="16547" y="11489"/>
                    <a:pt x="16029" y="11260"/>
                    <a:pt x="15435" y="11260"/>
                  </a:cubicBezTo>
                  <a:cubicBezTo>
                    <a:pt x="14841" y="11260"/>
                    <a:pt x="14307" y="11489"/>
                    <a:pt x="13911" y="11885"/>
                  </a:cubicBezTo>
                  <a:lnTo>
                    <a:pt x="12525" y="13271"/>
                  </a:lnTo>
                  <a:cubicBezTo>
                    <a:pt x="12129" y="13698"/>
                    <a:pt x="11900" y="14231"/>
                    <a:pt x="11900" y="14795"/>
                  </a:cubicBezTo>
                  <a:cubicBezTo>
                    <a:pt x="11900" y="15374"/>
                    <a:pt x="12129" y="15922"/>
                    <a:pt x="12525" y="16318"/>
                  </a:cubicBezTo>
                  <a:cubicBezTo>
                    <a:pt x="12860" y="16669"/>
                    <a:pt x="13058" y="17126"/>
                    <a:pt x="13058" y="17629"/>
                  </a:cubicBezTo>
                  <a:cubicBezTo>
                    <a:pt x="13058" y="18116"/>
                    <a:pt x="12860" y="18573"/>
                    <a:pt x="12525" y="18924"/>
                  </a:cubicBezTo>
                  <a:lnTo>
                    <a:pt x="11489" y="19944"/>
                  </a:lnTo>
                  <a:cubicBezTo>
                    <a:pt x="11154" y="20295"/>
                    <a:pt x="10696" y="20478"/>
                    <a:pt x="10209" y="20478"/>
                  </a:cubicBezTo>
                  <a:lnTo>
                    <a:pt x="9569" y="20478"/>
                  </a:lnTo>
                  <a:cubicBezTo>
                    <a:pt x="8990" y="20478"/>
                    <a:pt x="8457" y="20706"/>
                    <a:pt x="8045" y="21102"/>
                  </a:cubicBezTo>
                  <a:lnTo>
                    <a:pt x="3353" y="25810"/>
                  </a:lnTo>
                  <a:cubicBezTo>
                    <a:pt x="2515" y="26648"/>
                    <a:pt x="2515" y="28004"/>
                    <a:pt x="3353" y="28842"/>
                  </a:cubicBezTo>
                  <a:lnTo>
                    <a:pt x="10529" y="36018"/>
                  </a:lnTo>
                  <a:cubicBezTo>
                    <a:pt x="10864" y="36369"/>
                    <a:pt x="11062" y="36826"/>
                    <a:pt x="11062" y="37313"/>
                  </a:cubicBezTo>
                  <a:cubicBezTo>
                    <a:pt x="11062" y="37801"/>
                    <a:pt x="10864" y="38273"/>
                    <a:pt x="10529" y="38608"/>
                  </a:cubicBezTo>
                  <a:lnTo>
                    <a:pt x="8198" y="40940"/>
                  </a:lnTo>
                  <a:cubicBezTo>
                    <a:pt x="7802" y="41351"/>
                    <a:pt x="7573" y="41884"/>
                    <a:pt x="7573" y="42463"/>
                  </a:cubicBezTo>
                  <a:lnTo>
                    <a:pt x="7573" y="47720"/>
                  </a:lnTo>
                  <a:cubicBezTo>
                    <a:pt x="7573" y="48207"/>
                    <a:pt x="7390" y="48664"/>
                    <a:pt x="7040" y="49015"/>
                  </a:cubicBezTo>
                  <a:lnTo>
                    <a:pt x="1" y="56054"/>
                  </a:lnTo>
                  <a:lnTo>
                    <a:pt x="199" y="56267"/>
                  </a:lnTo>
                  <a:lnTo>
                    <a:pt x="7268" y="49274"/>
                  </a:lnTo>
                  <a:cubicBezTo>
                    <a:pt x="7664" y="48862"/>
                    <a:pt x="7893" y="48329"/>
                    <a:pt x="7893" y="47750"/>
                  </a:cubicBezTo>
                  <a:lnTo>
                    <a:pt x="7893" y="42494"/>
                  </a:lnTo>
                  <a:cubicBezTo>
                    <a:pt x="7893" y="42006"/>
                    <a:pt x="8091" y="41549"/>
                    <a:pt x="8426" y="41199"/>
                  </a:cubicBezTo>
                  <a:lnTo>
                    <a:pt x="10757" y="38883"/>
                  </a:lnTo>
                  <a:cubicBezTo>
                    <a:pt x="11154" y="38456"/>
                    <a:pt x="11382" y="37923"/>
                    <a:pt x="11382" y="37359"/>
                  </a:cubicBezTo>
                  <a:cubicBezTo>
                    <a:pt x="11382" y="36765"/>
                    <a:pt x="11154" y="36232"/>
                    <a:pt x="10757" y="35835"/>
                  </a:cubicBezTo>
                  <a:lnTo>
                    <a:pt x="3581" y="28644"/>
                  </a:lnTo>
                  <a:cubicBezTo>
                    <a:pt x="2850" y="27943"/>
                    <a:pt x="2850" y="26785"/>
                    <a:pt x="3581" y="26054"/>
                  </a:cubicBezTo>
                  <a:lnTo>
                    <a:pt x="8274" y="21346"/>
                  </a:lnTo>
                  <a:cubicBezTo>
                    <a:pt x="8624" y="21011"/>
                    <a:pt x="9081" y="20813"/>
                    <a:pt x="9569" y="20813"/>
                  </a:cubicBezTo>
                  <a:lnTo>
                    <a:pt x="10209" y="20813"/>
                  </a:lnTo>
                  <a:cubicBezTo>
                    <a:pt x="10788" y="20813"/>
                    <a:pt x="11321" y="20584"/>
                    <a:pt x="11732" y="20188"/>
                  </a:cubicBezTo>
                  <a:lnTo>
                    <a:pt x="12753" y="19167"/>
                  </a:lnTo>
                  <a:cubicBezTo>
                    <a:pt x="13149" y="18741"/>
                    <a:pt x="13378" y="18208"/>
                    <a:pt x="13378" y="17644"/>
                  </a:cubicBezTo>
                  <a:cubicBezTo>
                    <a:pt x="13378" y="17050"/>
                    <a:pt x="13149" y="16516"/>
                    <a:pt x="12753" y="16120"/>
                  </a:cubicBezTo>
                  <a:cubicBezTo>
                    <a:pt x="12418" y="15770"/>
                    <a:pt x="12220" y="15313"/>
                    <a:pt x="12220" y="14825"/>
                  </a:cubicBezTo>
                  <a:cubicBezTo>
                    <a:pt x="12220" y="14322"/>
                    <a:pt x="12418" y="13865"/>
                    <a:pt x="12753" y="13530"/>
                  </a:cubicBezTo>
                  <a:lnTo>
                    <a:pt x="14140" y="12128"/>
                  </a:lnTo>
                  <a:cubicBezTo>
                    <a:pt x="14490" y="11793"/>
                    <a:pt x="14947" y="11595"/>
                    <a:pt x="15435" y="11595"/>
                  </a:cubicBezTo>
                  <a:cubicBezTo>
                    <a:pt x="15938" y="11595"/>
                    <a:pt x="16395" y="11793"/>
                    <a:pt x="16730" y="12128"/>
                  </a:cubicBezTo>
                  <a:lnTo>
                    <a:pt x="19107" y="14520"/>
                  </a:lnTo>
                  <a:cubicBezTo>
                    <a:pt x="19526" y="14939"/>
                    <a:pt x="20074" y="15149"/>
                    <a:pt x="20623" y="15149"/>
                  </a:cubicBezTo>
                  <a:cubicBezTo>
                    <a:pt x="21171" y="15149"/>
                    <a:pt x="21720" y="14939"/>
                    <a:pt x="22139" y="14520"/>
                  </a:cubicBezTo>
                  <a:lnTo>
                    <a:pt x="23297" y="13347"/>
                  </a:lnTo>
                  <a:cubicBezTo>
                    <a:pt x="23708" y="12936"/>
                    <a:pt x="23936" y="12403"/>
                    <a:pt x="23936" y="11824"/>
                  </a:cubicBezTo>
                  <a:cubicBezTo>
                    <a:pt x="23936" y="11260"/>
                    <a:pt x="23708" y="10711"/>
                    <a:pt x="23297" y="10300"/>
                  </a:cubicBezTo>
                  <a:lnTo>
                    <a:pt x="12997" y="1"/>
                  </a:lnTo>
                  <a:close/>
                </a:path>
              </a:pathLst>
            </a:custGeom>
            <a:gradFill>
              <a:gsLst>
                <a:gs pos="0">
                  <a:srgbClr val="9900FF">
                    <a:alpha val="4666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98;p38">
              <a:extLst>
                <a:ext uri="{FF2B5EF4-FFF2-40B4-BE49-F238E27FC236}">
                  <a16:creationId xmlns:a16="http://schemas.microsoft.com/office/drawing/2014/main" id="{24F68FF3-CA2F-4A7E-B46E-7676FEEF5314}"/>
                </a:ext>
              </a:extLst>
            </p:cNvPr>
            <p:cNvSpPr/>
            <p:nvPr/>
          </p:nvSpPr>
          <p:spPr>
            <a:xfrm>
              <a:off x="6573850" y="621225"/>
              <a:ext cx="1860443" cy="4595326"/>
            </a:xfrm>
            <a:custGeom>
              <a:avLst/>
              <a:gdLst/>
              <a:ahLst/>
              <a:cxnLst/>
              <a:rect l="l" t="t" r="r" b="b"/>
              <a:pathLst>
                <a:path w="23937" h="56267" extrusionOk="0">
                  <a:moveTo>
                    <a:pt x="12997" y="0"/>
                  </a:moveTo>
                  <a:lnTo>
                    <a:pt x="12784" y="214"/>
                  </a:lnTo>
                  <a:lnTo>
                    <a:pt x="23098" y="10513"/>
                  </a:lnTo>
                  <a:cubicBezTo>
                    <a:pt x="23434" y="10848"/>
                    <a:pt x="23632" y="11305"/>
                    <a:pt x="23632" y="11808"/>
                  </a:cubicBezTo>
                  <a:cubicBezTo>
                    <a:pt x="23632" y="12296"/>
                    <a:pt x="23434" y="12753"/>
                    <a:pt x="23098" y="13103"/>
                  </a:cubicBezTo>
                  <a:lnTo>
                    <a:pt x="21925" y="14261"/>
                  </a:lnTo>
                  <a:cubicBezTo>
                    <a:pt x="21575" y="14627"/>
                    <a:pt x="21110" y="14810"/>
                    <a:pt x="20642" y="14810"/>
                  </a:cubicBezTo>
                  <a:cubicBezTo>
                    <a:pt x="20173" y="14810"/>
                    <a:pt x="19701" y="14627"/>
                    <a:pt x="19335" y="14261"/>
                  </a:cubicBezTo>
                  <a:lnTo>
                    <a:pt x="16958" y="11884"/>
                  </a:lnTo>
                  <a:cubicBezTo>
                    <a:pt x="16547" y="11488"/>
                    <a:pt x="16029" y="11260"/>
                    <a:pt x="15435" y="11260"/>
                  </a:cubicBezTo>
                  <a:cubicBezTo>
                    <a:pt x="14840" y="11260"/>
                    <a:pt x="14307" y="11488"/>
                    <a:pt x="13911" y="11884"/>
                  </a:cubicBezTo>
                  <a:lnTo>
                    <a:pt x="12525" y="13271"/>
                  </a:lnTo>
                  <a:cubicBezTo>
                    <a:pt x="11687" y="14109"/>
                    <a:pt x="11687" y="15465"/>
                    <a:pt x="12525" y="16303"/>
                  </a:cubicBezTo>
                  <a:cubicBezTo>
                    <a:pt x="12860" y="16638"/>
                    <a:pt x="13058" y="17095"/>
                    <a:pt x="13058" y="17598"/>
                  </a:cubicBezTo>
                  <a:cubicBezTo>
                    <a:pt x="13058" y="18085"/>
                    <a:pt x="12860" y="18543"/>
                    <a:pt x="12525" y="18893"/>
                  </a:cubicBezTo>
                  <a:lnTo>
                    <a:pt x="11489" y="19914"/>
                  </a:lnTo>
                  <a:cubicBezTo>
                    <a:pt x="11153" y="20264"/>
                    <a:pt x="10696" y="20447"/>
                    <a:pt x="10193" y="20447"/>
                  </a:cubicBezTo>
                  <a:lnTo>
                    <a:pt x="9569" y="20447"/>
                  </a:lnTo>
                  <a:cubicBezTo>
                    <a:pt x="8975" y="20447"/>
                    <a:pt x="8441" y="20676"/>
                    <a:pt x="8045" y="21087"/>
                  </a:cubicBezTo>
                  <a:lnTo>
                    <a:pt x="3337" y="25780"/>
                  </a:lnTo>
                  <a:cubicBezTo>
                    <a:pt x="2941" y="26206"/>
                    <a:pt x="2713" y="26739"/>
                    <a:pt x="2713" y="27303"/>
                  </a:cubicBezTo>
                  <a:cubicBezTo>
                    <a:pt x="2713" y="27897"/>
                    <a:pt x="2941" y="28431"/>
                    <a:pt x="3337" y="28827"/>
                  </a:cubicBezTo>
                  <a:lnTo>
                    <a:pt x="10529" y="36018"/>
                  </a:lnTo>
                  <a:cubicBezTo>
                    <a:pt x="11245" y="36719"/>
                    <a:pt x="11245" y="37877"/>
                    <a:pt x="10529" y="38608"/>
                  </a:cubicBezTo>
                  <a:lnTo>
                    <a:pt x="8198" y="40924"/>
                  </a:lnTo>
                  <a:cubicBezTo>
                    <a:pt x="7801" y="41351"/>
                    <a:pt x="7573" y="41884"/>
                    <a:pt x="7573" y="42448"/>
                  </a:cubicBezTo>
                  <a:lnTo>
                    <a:pt x="7573" y="47704"/>
                  </a:lnTo>
                  <a:cubicBezTo>
                    <a:pt x="7573" y="48207"/>
                    <a:pt x="7375" y="48664"/>
                    <a:pt x="7040" y="48999"/>
                  </a:cubicBezTo>
                  <a:lnTo>
                    <a:pt x="1" y="56053"/>
                  </a:lnTo>
                  <a:lnTo>
                    <a:pt x="199" y="56267"/>
                  </a:lnTo>
                  <a:lnTo>
                    <a:pt x="7268" y="49212"/>
                  </a:lnTo>
                  <a:cubicBezTo>
                    <a:pt x="7664" y="48801"/>
                    <a:pt x="7893" y="48268"/>
                    <a:pt x="7893" y="47689"/>
                  </a:cubicBezTo>
                  <a:lnTo>
                    <a:pt x="7893" y="42432"/>
                  </a:lnTo>
                  <a:cubicBezTo>
                    <a:pt x="7893" y="41945"/>
                    <a:pt x="8091" y="41473"/>
                    <a:pt x="8426" y="41137"/>
                  </a:cubicBezTo>
                  <a:lnTo>
                    <a:pt x="10757" y="38806"/>
                  </a:lnTo>
                  <a:cubicBezTo>
                    <a:pt x="11595" y="37984"/>
                    <a:pt x="11595" y="36628"/>
                    <a:pt x="10757" y="35790"/>
                  </a:cubicBezTo>
                  <a:lnTo>
                    <a:pt x="3581" y="28598"/>
                  </a:lnTo>
                  <a:cubicBezTo>
                    <a:pt x="3231" y="28263"/>
                    <a:pt x="3048" y="27806"/>
                    <a:pt x="3048" y="27318"/>
                  </a:cubicBezTo>
                  <a:cubicBezTo>
                    <a:pt x="3048" y="26816"/>
                    <a:pt x="3231" y="26359"/>
                    <a:pt x="3581" y="26023"/>
                  </a:cubicBezTo>
                  <a:lnTo>
                    <a:pt x="8274" y="21346"/>
                  </a:lnTo>
                  <a:cubicBezTo>
                    <a:pt x="8624" y="21011"/>
                    <a:pt x="9081" y="20813"/>
                    <a:pt x="9569" y="20813"/>
                  </a:cubicBezTo>
                  <a:lnTo>
                    <a:pt x="10209" y="20813"/>
                  </a:lnTo>
                  <a:cubicBezTo>
                    <a:pt x="10788" y="20813"/>
                    <a:pt x="11321" y="20584"/>
                    <a:pt x="11732" y="20188"/>
                  </a:cubicBezTo>
                  <a:lnTo>
                    <a:pt x="12753" y="19152"/>
                  </a:lnTo>
                  <a:cubicBezTo>
                    <a:pt x="13149" y="18741"/>
                    <a:pt x="13378" y="18207"/>
                    <a:pt x="13378" y="17628"/>
                  </a:cubicBezTo>
                  <a:cubicBezTo>
                    <a:pt x="13378" y="17049"/>
                    <a:pt x="13149" y="16516"/>
                    <a:pt x="12753" y="16105"/>
                  </a:cubicBezTo>
                  <a:cubicBezTo>
                    <a:pt x="12037" y="15404"/>
                    <a:pt x="12037" y="14246"/>
                    <a:pt x="12753" y="13515"/>
                  </a:cubicBezTo>
                  <a:lnTo>
                    <a:pt x="14140" y="12128"/>
                  </a:lnTo>
                  <a:cubicBezTo>
                    <a:pt x="14490" y="11793"/>
                    <a:pt x="14947" y="11595"/>
                    <a:pt x="15435" y="11595"/>
                  </a:cubicBezTo>
                  <a:cubicBezTo>
                    <a:pt x="15937" y="11595"/>
                    <a:pt x="16395" y="11793"/>
                    <a:pt x="16730" y="12128"/>
                  </a:cubicBezTo>
                  <a:lnTo>
                    <a:pt x="19106" y="14505"/>
                  </a:lnTo>
                  <a:cubicBezTo>
                    <a:pt x="19525" y="14924"/>
                    <a:pt x="20074" y="15133"/>
                    <a:pt x="20622" y="15133"/>
                  </a:cubicBezTo>
                  <a:cubicBezTo>
                    <a:pt x="21171" y="15133"/>
                    <a:pt x="21719" y="14924"/>
                    <a:pt x="22138" y="14505"/>
                  </a:cubicBezTo>
                  <a:lnTo>
                    <a:pt x="23296" y="13347"/>
                  </a:lnTo>
                  <a:cubicBezTo>
                    <a:pt x="23708" y="12936"/>
                    <a:pt x="23936" y="12402"/>
                    <a:pt x="23936" y="11823"/>
                  </a:cubicBezTo>
                  <a:cubicBezTo>
                    <a:pt x="23936" y="11229"/>
                    <a:pt x="23708" y="10696"/>
                    <a:pt x="23296" y="10300"/>
                  </a:cubicBezTo>
                  <a:lnTo>
                    <a:pt x="12997" y="0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27" name="Google Shape;1499;p38">
              <a:extLst>
                <a:ext uri="{FF2B5EF4-FFF2-40B4-BE49-F238E27FC236}">
                  <a16:creationId xmlns:a16="http://schemas.microsoft.com/office/drawing/2014/main" id="{2E6AE6C4-D215-4306-BA00-4AE61F80B53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6960" t="24718" r="7121" b="26177"/>
            <a:stretch/>
          </p:blipFill>
          <p:spPr>
            <a:xfrm>
              <a:off x="6128138" y="-1301175"/>
              <a:ext cx="4198516" cy="320440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8" name="Google Shape;1500;p38">
              <a:extLst>
                <a:ext uri="{FF2B5EF4-FFF2-40B4-BE49-F238E27FC236}">
                  <a16:creationId xmlns:a16="http://schemas.microsoft.com/office/drawing/2014/main" id="{96ADA302-87B5-4983-A1A4-BDC92ADA2E58}"/>
                </a:ext>
              </a:extLst>
            </p:cNvPr>
            <p:cNvGrpSpPr/>
            <p:nvPr/>
          </p:nvGrpSpPr>
          <p:grpSpPr>
            <a:xfrm rot="5400000">
              <a:off x="7873341" y="4254316"/>
              <a:ext cx="708100" cy="708500"/>
              <a:chOff x="3678700" y="407275"/>
              <a:chExt cx="708100" cy="708500"/>
            </a:xfrm>
          </p:grpSpPr>
          <p:sp>
            <p:nvSpPr>
              <p:cNvPr id="44" name="Google Shape;1501;p38">
                <a:extLst>
                  <a:ext uri="{FF2B5EF4-FFF2-40B4-BE49-F238E27FC236}">
                    <a16:creationId xmlns:a16="http://schemas.microsoft.com/office/drawing/2014/main" id="{5FE8F3A4-A94F-4606-8FF1-E77F057113C2}"/>
                  </a:ext>
                </a:extLst>
              </p:cNvPr>
              <p:cNvSpPr/>
              <p:nvPr/>
            </p:nvSpPr>
            <p:spPr>
              <a:xfrm>
                <a:off x="3678700" y="407275"/>
                <a:ext cx="249875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96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96"/>
                    </a:lnTo>
                    <a:lnTo>
                      <a:pt x="9995" y="1403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1502;p38">
                <a:extLst>
                  <a:ext uri="{FF2B5EF4-FFF2-40B4-BE49-F238E27FC236}">
                    <a16:creationId xmlns:a16="http://schemas.microsoft.com/office/drawing/2014/main" id="{FD6963D1-A992-427A-B8A0-34A06B48D2CC}"/>
                  </a:ext>
                </a:extLst>
              </p:cNvPr>
              <p:cNvSpPr/>
              <p:nvPr/>
            </p:nvSpPr>
            <p:spPr>
              <a:xfrm>
                <a:off x="3754875" y="483475"/>
                <a:ext cx="249900" cy="249875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5" extrusionOk="0">
                    <a:moveTo>
                      <a:pt x="8593" y="0"/>
                    </a:moveTo>
                    <a:lnTo>
                      <a:pt x="0" y="8593"/>
                    </a:lnTo>
                    <a:lnTo>
                      <a:pt x="1402" y="9995"/>
                    </a:lnTo>
                    <a:lnTo>
                      <a:pt x="9995" y="1402"/>
                    </a:lnTo>
                    <a:lnTo>
                      <a:pt x="8593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1503;p38">
                <a:extLst>
                  <a:ext uri="{FF2B5EF4-FFF2-40B4-BE49-F238E27FC236}">
                    <a16:creationId xmlns:a16="http://schemas.microsoft.com/office/drawing/2014/main" id="{A3C61A44-F393-416A-A194-109C384F3C13}"/>
                  </a:ext>
                </a:extLst>
              </p:cNvPr>
              <p:cNvSpPr/>
              <p:nvPr/>
            </p:nvSpPr>
            <p:spPr>
              <a:xfrm>
                <a:off x="3831425" y="560025"/>
                <a:ext cx="249900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6" extrusionOk="0">
                    <a:moveTo>
                      <a:pt x="8594" y="0"/>
                    </a:moveTo>
                    <a:lnTo>
                      <a:pt x="1" y="8594"/>
                    </a:lnTo>
                    <a:lnTo>
                      <a:pt x="1403" y="9995"/>
                    </a:lnTo>
                    <a:lnTo>
                      <a:pt x="9996" y="1402"/>
                    </a:lnTo>
                    <a:lnTo>
                      <a:pt x="8594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1504;p38">
                <a:extLst>
                  <a:ext uri="{FF2B5EF4-FFF2-40B4-BE49-F238E27FC236}">
                    <a16:creationId xmlns:a16="http://schemas.microsoft.com/office/drawing/2014/main" id="{D903DBDF-0227-4FBE-B7EC-B3FD6A13AA64}"/>
                  </a:ext>
                </a:extLst>
              </p:cNvPr>
              <p:cNvSpPr/>
              <p:nvPr/>
            </p:nvSpPr>
            <p:spPr>
              <a:xfrm>
                <a:off x="3907625" y="636575"/>
                <a:ext cx="249875" cy="249525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81" extrusionOk="0">
                    <a:moveTo>
                      <a:pt x="8593" y="1"/>
                    </a:moveTo>
                    <a:lnTo>
                      <a:pt x="0" y="8579"/>
                    </a:lnTo>
                    <a:lnTo>
                      <a:pt x="1402" y="9980"/>
                    </a:lnTo>
                    <a:lnTo>
                      <a:pt x="9995" y="1387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1505;p38">
                <a:extLst>
                  <a:ext uri="{FF2B5EF4-FFF2-40B4-BE49-F238E27FC236}">
                    <a16:creationId xmlns:a16="http://schemas.microsoft.com/office/drawing/2014/main" id="{7F905FC5-C4D7-4112-92CD-9F471E58181C}"/>
                  </a:ext>
                </a:extLst>
              </p:cNvPr>
              <p:cNvSpPr/>
              <p:nvPr/>
            </p:nvSpPr>
            <p:spPr>
              <a:xfrm>
                <a:off x="3984175" y="713150"/>
                <a:ext cx="249900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6" extrusionOk="0">
                    <a:moveTo>
                      <a:pt x="8593" y="0"/>
                    </a:moveTo>
                    <a:lnTo>
                      <a:pt x="0" y="8593"/>
                    </a:lnTo>
                    <a:lnTo>
                      <a:pt x="1402" y="9995"/>
                    </a:lnTo>
                    <a:lnTo>
                      <a:pt x="9995" y="1402"/>
                    </a:lnTo>
                    <a:lnTo>
                      <a:pt x="8593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1506;p38">
                <a:extLst>
                  <a:ext uri="{FF2B5EF4-FFF2-40B4-BE49-F238E27FC236}">
                    <a16:creationId xmlns:a16="http://schemas.microsoft.com/office/drawing/2014/main" id="{9C16929C-0DDA-4B2C-9470-A906D33A39DB}"/>
                  </a:ext>
                </a:extLst>
              </p:cNvPr>
              <p:cNvSpPr/>
              <p:nvPr/>
            </p:nvSpPr>
            <p:spPr>
              <a:xfrm>
                <a:off x="4061125" y="789700"/>
                <a:ext cx="249500" cy="249525"/>
              </a:xfrm>
              <a:custGeom>
                <a:avLst/>
                <a:gdLst/>
                <a:ahLst/>
                <a:cxnLst/>
                <a:rect l="l" t="t" r="r" b="b"/>
                <a:pathLst>
                  <a:path w="9980" h="9981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80"/>
                    </a:lnTo>
                    <a:lnTo>
                      <a:pt x="9980" y="1402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1507;p38">
                <a:extLst>
                  <a:ext uri="{FF2B5EF4-FFF2-40B4-BE49-F238E27FC236}">
                    <a16:creationId xmlns:a16="http://schemas.microsoft.com/office/drawing/2014/main" id="{EDB502C3-EAA4-460D-A14D-274E78727E41}"/>
                  </a:ext>
                </a:extLst>
              </p:cNvPr>
              <p:cNvSpPr/>
              <p:nvPr/>
            </p:nvSpPr>
            <p:spPr>
              <a:xfrm>
                <a:off x="4136925" y="865875"/>
                <a:ext cx="249875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96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96"/>
                    </a:lnTo>
                    <a:lnTo>
                      <a:pt x="9995" y="1403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" name="Google Shape;1508;p38">
              <a:extLst>
                <a:ext uri="{FF2B5EF4-FFF2-40B4-BE49-F238E27FC236}">
                  <a16:creationId xmlns:a16="http://schemas.microsoft.com/office/drawing/2014/main" id="{B14E3E97-047D-4E34-9511-6C26969DDB16}"/>
                </a:ext>
              </a:extLst>
            </p:cNvPr>
            <p:cNvGrpSpPr/>
            <p:nvPr/>
          </p:nvGrpSpPr>
          <p:grpSpPr>
            <a:xfrm rot="5400000">
              <a:off x="8639847" y="3354200"/>
              <a:ext cx="457787" cy="458045"/>
              <a:chOff x="3678700" y="407275"/>
              <a:chExt cx="708100" cy="708500"/>
            </a:xfrm>
          </p:grpSpPr>
          <p:sp>
            <p:nvSpPr>
              <p:cNvPr id="37" name="Google Shape;1509;p38">
                <a:extLst>
                  <a:ext uri="{FF2B5EF4-FFF2-40B4-BE49-F238E27FC236}">
                    <a16:creationId xmlns:a16="http://schemas.microsoft.com/office/drawing/2014/main" id="{5767176F-A757-458C-ADFA-2D0A28439D38}"/>
                  </a:ext>
                </a:extLst>
              </p:cNvPr>
              <p:cNvSpPr/>
              <p:nvPr/>
            </p:nvSpPr>
            <p:spPr>
              <a:xfrm>
                <a:off x="3678700" y="407275"/>
                <a:ext cx="249875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96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96"/>
                    </a:lnTo>
                    <a:lnTo>
                      <a:pt x="9995" y="1403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1510;p38">
                <a:extLst>
                  <a:ext uri="{FF2B5EF4-FFF2-40B4-BE49-F238E27FC236}">
                    <a16:creationId xmlns:a16="http://schemas.microsoft.com/office/drawing/2014/main" id="{1F4313B7-4C50-40F9-A633-B9F85B1EB7D8}"/>
                  </a:ext>
                </a:extLst>
              </p:cNvPr>
              <p:cNvSpPr/>
              <p:nvPr/>
            </p:nvSpPr>
            <p:spPr>
              <a:xfrm>
                <a:off x="3754875" y="483475"/>
                <a:ext cx="249900" cy="249875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5" extrusionOk="0">
                    <a:moveTo>
                      <a:pt x="8593" y="0"/>
                    </a:moveTo>
                    <a:lnTo>
                      <a:pt x="0" y="8593"/>
                    </a:lnTo>
                    <a:lnTo>
                      <a:pt x="1402" y="9995"/>
                    </a:lnTo>
                    <a:lnTo>
                      <a:pt x="9995" y="1402"/>
                    </a:lnTo>
                    <a:lnTo>
                      <a:pt x="8593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1511;p38">
                <a:extLst>
                  <a:ext uri="{FF2B5EF4-FFF2-40B4-BE49-F238E27FC236}">
                    <a16:creationId xmlns:a16="http://schemas.microsoft.com/office/drawing/2014/main" id="{854F8333-F934-4959-828E-718714D14D21}"/>
                  </a:ext>
                </a:extLst>
              </p:cNvPr>
              <p:cNvSpPr/>
              <p:nvPr/>
            </p:nvSpPr>
            <p:spPr>
              <a:xfrm>
                <a:off x="3831425" y="560025"/>
                <a:ext cx="249900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6" extrusionOk="0">
                    <a:moveTo>
                      <a:pt x="8594" y="0"/>
                    </a:moveTo>
                    <a:lnTo>
                      <a:pt x="1" y="8594"/>
                    </a:lnTo>
                    <a:lnTo>
                      <a:pt x="1403" y="9995"/>
                    </a:lnTo>
                    <a:lnTo>
                      <a:pt x="9996" y="1402"/>
                    </a:lnTo>
                    <a:lnTo>
                      <a:pt x="8594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1512;p38">
                <a:extLst>
                  <a:ext uri="{FF2B5EF4-FFF2-40B4-BE49-F238E27FC236}">
                    <a16:creationId xmlns:a16="http://schemas.microsoft.com/office/drawing/2014/main" id="{20BB1BDA-350C-4BC7-B8F7-B21D43D46117}"/>
                  </a:ext>
                </a:extLst>
              </p:cNvPr>
              <p:cNvSpPr/>
              <p:nvPr/>
            </p:nvSpPr>
            <p:spPr>
              <a:xfrm>
                <a:off x="3907625" y="636575"/>
                <a:ext cx="249875" cy="249525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81" extrusionOk="0">
                    <a:moveTo>
                      <a:pt x="8593" y="1"/>
                    </a:moveTo>
                    <a:lnTo>
                      <a:pt x="0" y="8579"/>
                    </a:lnTo>
                    <a:lnTo>
                      <a:pt x="1402" y="9980"/>
                    </a:lnTo>
                    <a:lnTo>
                      <a:pt x="9995" y="1387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1513;p38">
                <a:extLst>
                  <a:ext uri="{FF2B5EF4-FFF2-40B4-BE49-F238E27FC236}">
                    <a16:creationId xmlns:a16="http://schemas.microsoft.com/office/drawing/2014/main" id="{968AB666-C290-45AF-AEAC-CE31B400C600}"/>
                  </a:ext>
                </a:extLst>
              </p:cNvPr>
              <p:cNvSpPr/>
              <p:nvPr/>
            </p:nvSpPr>
            <p:spPr>
              <a:xfrm>
                <a:off x="3984175" y="713150"/>
                <a:ext cx="249900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6" extrusionOk="0">
                    <a:moveTo>
                      <a:pt x="8593" y="0"/>
                    </a:moveTo>
                    <a:lnTo>
                      <a:pt x="0" y="8593"/>
                    </a:lnTo>
                    <a:lnTo>
                      <a:pt x="1402" y="9995"/>
                    </a:lnTo>
                    <a:lnTo>
                      <a:pt x="9995" y="1402"/>
                    </a:lnTo>
                    <a:lnTo>
                      <a:pt x="8593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1514;p38">
                <a:extLst>
                  <a:ext uri="{FF2B5EF4-FFF2-40B4-BE49-F238E27FC236}">
                    <a16:creationId xmlns:a16="http://schemas.microsoft.com/office/drawing/2014/main" id="{B9639920-7A6E-4D1B-8DDA-667B0FB4211F}"/>
                  </a:ext>
                </a:extLst>
              </p:cNvPr>
              <p:cNvSpPr/>
              <p:nvPr/>
            </p:nvSpPr>
            <p:spPr>
              <a:xfrm>
                <a:off x="4061125" y="789700"/>
                <a:ext cx="249500" cy="249525"/>
              </a:xfrm>
              <a:custGeom>
                <a:avLst/>
                <a:gdLst/>
                <a:ahLst/>
                <a:cxnLst/>
                <a:rect l="l" t="t" r="r" b="b"/>
                <a:pathLst>
                  <a:path w="9980" h="9981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80"/>
                    </a:lnTo>
                    <a:lnTo>
                      <a:pt x="9980" y="1402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1515;p38">
                <a:extLst>
                  <a:ext uri="{FF2B5EF4-FFF2-40B4-BE49-F238E27FC236}">
                    <a16:creationId xmlns:a16="http://schemas.microsoft.com/office/drawing/2014/main" id="{309BDB9A-DC01-45A0-8FFA-EC001C03C655}"/>
                  </a:ext>
                </a:extLst>
              </p:cNvPr>
              <p:cNvSpPr/>
              <p:nvPr/>
            </p:nvSpPr>
            <p:spPr>
              <a:xfrm>
                <a:off x="4136925" y="865875"/>
                <a:ext cx="249875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96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96"/>
                    </a:lnTo>
                    <a:lnTo>
                      <a:pt x="9995" y="1403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" name="Google Shape;1516;p38">
              <a:extLst>
                <a:ext uri="{FF2B5EF4-FFF2-40B4-BE49-F238E27FC236}">
                  <a16:creationId xmlns:a16="http://schemas.microsoft.com/office/drawing/2014/main" id="{751B2FD7-B24F-4CAF-826B-799EDBE87E21}"/>
                </a:ext>
              </a:extLst>
            </p:cNvPr>
            <p:cNvGrpSpPr/>
            <p:nvPr/>
          </p:nvGrpSpPr>
          <p:grpSpPr>
            <a:xfrm>
              <a:off x="7787267" y="539497"/>
              <a:ext cx="208184" cy="208184"/>
              <a:chOff x="8356813" y="1074288"/>
              <a:chExt cx="351900" cy="351900"/>
            </a:xfrm>
          </p:grpSpPr>
          <p:sp>
            <p:nvSpPr>
              <p:cNvPr id="35" name="Google Shape;1517;p38">
                <a:extLst>
                  <a:ext uri="{FF2B5EF4-FFF2-40B4-BE49-F238E27FC236}">
                    <a16:creationId xmlns:a16="http://schemas.microsoft.com/office/drawing/2014/main" id="{E49073CA-17F3-48B3-AD87-565C9B79D199}"/>
                  </a:ext>
                </a:extLst>
              </p:cNvPr>
              <p:cNvSpPr/>
              <p:nvPr/>
            </p:nvSpPr>
            <p:spPr>
              <a:xfrm>
                <a:off x="8356813" y="1074288"/>
                <a:ext cx="351900" cy="351900"/>
              </a:xfrm>
              <a:prstGeom prst="ellipse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1518;p38">
                <a:extLst>
                  <a:ext uri="{FF2B5EF4-FFF2-40B4-BE49-F238E27FC236}">
                    <a16:creationId xmlns:a16="http://schemas.microsoft.com/office/drawing/2014/main" id="{319F3B95-1D28-471D-93BB-7189C51C917B}"/>
                  </a:ext>
                </a:extLst>
              </p:cNvPr>
              <p:cNvSpPr/>
              <p:nvPr/>
            </p:nvSpPr>
            <p:spPr>
              <a:xfrm>
                <a:off x="8406497" y="1123972"/>
                <a:ext cx="252600" cy="252600"/>
              </a:xfrm>
              <a:prstGeom prst="ellipse">
                <a:avLst/>
              </a:pr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" name="Google Shape;1519;p38">
              <a:extLst>
                <a:ext uri="{FF2B5EF4-FFF2-40B4-BE49-F238E27FC236}">
                  <a16:creationId xmlns:a16="http://schemas.microsoft.com/office/drawing/2014/main" id="{44F87578-A329-4C1D-9161-96825F3F0833}"/>
                </a:ext>
              </a:extLst>
            </p:cNvPr>
            <p:cNvGrpSpPr/>
            <p:nvPr/>
          </p:nvGrpSpPr>
          <p:grpSpPr>
            <a:xfrm>
              <a:off x="7194842" y="2467660"/>
              <a:ext cx="208184" cy="208184"/>
              <a:chOff x="8356813" y="1074288"/>
              <a:chExt cx="351900" cy="351900"/>
            </a:xfrm>
          </p:grpSpPr>
          <p:sp>
            <p:nvSpPr>
              <p:cNvPr id="33" name="Google Shape;1520;p38">
                <a:extLst>
                  <a:ext uri="{FF2B5EF4-FFF2-40B4-BE49-F238E27FC236}">
                    <a16:creationId xmlns:a16="http://schemas.microsoft.com/office/drawing/2014/main" id="{930F3C6C-FD2C-42B2-9B15-135B8C77F92E}"/>
                  </a:ext>
                </a:extLst>
              </p:cNvPr>
              <p:cNvSpPr/>
              <p:nvPr/>
            </p:nvSpPr>
            <p:spPr>
              <a:xfrm>
                <a:off x="8356813" y="1074288"/>
                <a:ext cx="351900" cy="351900"/>
              </a:xfrm>
              <a:prstGeom prst="ellipse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1521;p38">
                <a:extLst>
                  <a:ext uri="{FF2B5EF4-FFF2-40B4-BE49-F238E27FC236}">
                    <a16:creationId xmlns:a16="http://schemas.microsoft.com/office/drawing/2014/main" id="{2740766F-3BC6-4D11-A01F-AC345F1FA45D}"/>
                  </a:ext>
                </a:extLst>
              </p:cNvPr>
              <p:cNvSpPr/>
              <p:nvPr/>
            </p:nvSpPr>
            <p:spPr>
              <a:xfrm>
                <a:off x="8406497" y="1123972"/>
                <a:ext cx="252600" cy="252600"/>
              </a:xfrm>
              <a:prstGeom prst="ellipse">
                <a:avLst/>
              </a:pr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2" name="Google Shape;1522;p38">
              <a:extLst>
                <a:ext uri="{FF2B5EF4-FFF2-40B4-BE49-F238E27FC236}">
                  <a16:creationId xmlns:a16="http://schemas.microsoft.com/office/drawing/2014/main" id="{DB41DA13-3ED3-4D20-B9E1-A01F14E96F5F}"/>
                </a:ext>
              </a:extLst>
            </p:cNvPr>
            <p:cNvSpPr/>
            <p:nvPr/>
          </p:nvSpPr>
          <p:spPr>
            <a:xfrm>
              <a:off x="7095150" y="4164050"/>
              <a:ext cx="147900" cy="147900"/>
            </a:xfrm>
            <a:prstGeom prst="ellipse">
              <a:avLst/>
            </a:pr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8" name="圖片 17">
            <a:extLst>
              <a:ext uri="{FF2B5EF4-FFF2-40B4-BE49-F238E27FC236}">
                <a16:creationId xmlns:a16="http://schemas.microsoft.com/office/drawing/2014/main" id="{F692ADB8-3215-4792-886A-D300169F08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186361"/>
            <a:ext cx="3859287" cy="10601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561E0951-E011-4AD6-B111-A9DCD6C15D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939" y="701950"/>
            <a:ext cx="4548462" cy="1773180"/>
          </a:xfrm>
          <a:prstGeom prst="rect">
            <a:avLst/>
          </a:prstGeom>
          <a:ln w="38100"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4A8B52E7-EA68-4425-B047-2272189218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18385"/>
            <a:ext cx="4237669" cy="1748516"/>
          </a:xfrm>
          <a:prstGeom prst="rect">
            <a:avLst/>
          </a:prstGeom>
          <a:ln w="28575">
            <a:solidFill>
              <a:schemeClr val="tx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09983AD8-8FF0-4579-9110-0266341F84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1314450"/>
            <a:ext cx="5748711" cy="208788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40D25CD8-C9A8-4A2A-9DD3-519FFA0D084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87" y="2023247"/>
            <a:ext cx="7567900" cy="2758166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9" name="文字方塊 18">
            <a:extLst>
              <a:ext uri="{FF2B5EF4-FFF2-40B4-BE49-F238E27FC236}">
                <a16:creationId xmlns:a16="http://schemas.microsoft.com/office/drawing/2014/main" id="{0E6DE439-3045-45EA-BF68-1CA1B954F863}"/>
              </a:ext>
            </a:extLst>
          </p:cNvPr>
          <p:cNvSpPr txBox="1"/>
          <p:nvPr/>
        </p:nvSpPr>
        <p:spPr>
          <a:xfrm>
            <a:off x="2438399" y="547868"/>
            <a:ext cx="1489697" cy="33855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填表通知信件</a:t>
            </a:r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0B642154-6F0E-4293-B5CB-9461F5407A18}"/>
              </a:ext>
            </a:extLst>
          </p:cNvPr>
          <p:cNvSpPr txBox="1"/>
          <p:nvPr/>
        </p:nvSpPr>
        <p:spPr>
          <a:xfrm>
            <a:off x="5410200" y="2517422"/>
            <a:ext cx="1803064" cy="461665"/>
          </a:xfrm>
          <a:prstGeom prst="rect">
            <a:avLst/>
          </a:prstGeom>
          <a:solidFill>
            <a:schemeClr val="tx2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繁複的表格</a:t>
            </a:r>
          </a:p>
        </p:txBody>
      </p:sp>
    </p:spTree>
    <p:extLst>
      <p:ext uri="{BB962C8B-B14F-4D97-AF65-F5344CB8AC3E}">
        <p14:creationId xmlns:p14="http://schemas.microsoft.com/office/powerpoint/2010/main" val="33551261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oogle Shape;1486;p38">
            <a:extLst>
              <a:ext uri="{FF2B5EF4-FFF2-40B4-BE49-F238E27FC236}">
                <a16:creationId xmlns:a16="http://schemas.microsoft.com/office/drawing/2014/main" id="{CEF9F270-0030-4F0A-9B2E-6746B7597832}"/>
              </a:ext>
            </a:extLst>
          </p:cNvPr>
          <p:cNvGrpSpPr/>
          <p:nvPr/>
        </p:nvGrpSpPr>
        <p:grpSpPr>
          <a:xfrm>
            <a:off x="-374387" y="3354325"/>
            <a:ext cx="3922590" cy="2969900"/>
            <a:chOff x="-374387" y="3354325"/>
            <a:chExt cx="3922590" cy="2969900"/>
          </a:xfrm>
        </p:grpSpPr>
        <p:pic>
          <p:nvPicPr>
            <p:cNvPr id="6" name="Google Shape;1487;p38">
              <a:extLst>
                <a:ext uri="{FF2B5EF4-FFF2-40B4-BE49-F238E27FC236}">
                  <a16:creationId xmlns:a16="http://schemas.microsoft.com/office/drawing/2014/main" id="{A47FF80E-CEEF-4C96-BC00-44BA02F674F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6960" t="24718" r="7121" b="26177"/>
            <a:stretch/>
          </p:blipFill>
          <p:spPr>
            <a:xfrm>
              <a:off x="-374387" y="3354325"/>
              <a:ext cx="3891276" cy="296990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8" name="Google Shape;1488;p38">
              <a:extLst>
                <a:ext uri="{FF2B5EF4-FFF2-40B4-BE49-F238E27FC236}">
                  <a16:creationId xmlns:a16="http://schemas.microsoft.com/office/drawing/2014/main" id="{AFEF19F9-1C6F-4BC6-80AF-7A4F0BA09878}"/>
                </a:ext>
              </a:extLst>
            </p:cNvPr>
            <p:cNvGrpSpPr/>
            <p:nvPr/>
          </p:nvGrpSpPr>
          <p:grpSpPr>
            <a:xfrm>
              <a:off x="1853583" y="4445557"/>
              <a:ext cx="1694620" cy="1360169"/>
              <a:chOff x="7945225" y="4302000"/>
              <a:chExt cx="904666" cy="726121"/>
            </a:xfrm>
          </p:grpSpPr>
          <p:sp>
            <p:nvSpPr>
              <p:cNvPr id="9" name="Google Shape;1489;p38">
                <a:extLst>
                  <a:ext uri="{FF2B5EF4-FFF2-40B4-BE49-F238E27FC236}">
                    <a16:creationId xmlns:a16="http://schemas.microsoft.com/office/drawing/2014/main" id="{DA55CBBB-B58A-42F1-B533-645F9204E34D}"/>
                  </a:ext>
                </a:extLst>
              </p:cNvPr>
              <p:cNvSpPr/>
              <p:nvPr/>
            </p:nvSpPr>
            <p:spPr>
              <a:xfrm>
                <a:off x="8176775" y="4445200"/>
                <a:ext cx="673116" cy="582921"/>
              </a:xfrm>
              <a:custGeom>
                <a:avLst/>
                <a:gdLst/>
                <a:ahLst/>
                <a:cxnLst/>
                <a:rect l="l" t="t" r="r" b="b"/>
                <a:pathLst>
                  <a:path w="51285" h="44413" extrusionOk="0">
                    <a:moveTo>
                      <a:pt x="12814" y="0"/>
                    </a:moveTo>
                    <a:lnTo>
                      <a:pt x="0" y="22199"/>
                    </a:lnTo>
                    <a:lnTo>
                      <a:pt x="12814" y="44413"/>
                    </a:lnTo>
                    <a:lnTo>
                      <a:pt x="38471" y="44413"/>
                    </a:lnTo>
                    <a:lnTo>
                      <a:pt x="51285" y="22199"/>
                    </a:lnTo>
                    <a:lnTo>
                      <a:pt x="3847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22000">
                    <a:schemeClr val="lt1"/>
                  </a:gs>
                  <a:gs pos="45000">
                    <a:srgbClr val="FFFFFF">
                      <a:alpha val="0"/>
                    </a:srgbClr>
                  </a:gs>
                  <a:gs pos="100000">
                    <a:srgbClr val="0C0A9E">
                      <a:alpha val="50196"/>
                    </a:srgbClr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" name="Google Shape;1490;p38">
                <a:extLst>
                  <a:ext uri="{FF2B5EF4-FFF2-40B4-BE49-F238E27FC236}">
                    <a16:creationId xmlns:a16="http://schemas.microsoft.com/office/drawing/2014/main" id="{BD59B169-EBEB-4C5E-A136-8E7F47A45458}"/>
                  </a:ext>
                </a:extLst>
              </p:cNvPr>
              <p:cNvSpPr/>
              <p:nvPr/>
            </p:nvSpPr>
            <p:spPr>
              <a:xfrm>
                <a:off x="8164350" y="4302000"/>
                <a:ext cx="480925" cy="416483"/>
              </a:xfrm>
              <a:custGeom>
                <a:avLst/>
                <a:gdLst/>
                <a:ahLst/>
                <a:cxnLst/>
                <a:rect l="l" t="t" r="r" b="b"/>
                <a:pathLst>
                  <a:path w="51285" h="44413" extrusionOk="0">
                    <a:moveTo>
                      <a:pt x="12814" y="0"/>
                    </a:moveTo>
                    <a:lnTo>
                      <a:pt x="0" y="22199"/>
                    </a:lnTo>
                    <a:lnTo>
                      <a:pt x="12814" y="44413"/>
                    </a:lnTo>
                    <a:lnTo>
                      <a:pt x="38471" y="44413"/>
                    </a:lnTo>
                    <a:lnTo>
                      <a:pt x="51285" y="22199"/>
                    </a:lnTo>
                    <a:lnTo>
                      <a:pt x="3847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22000">
                    <a:schemeClr val="lt1"/>
                  </a:gs>
                  <a:gs pos="45000">
                    <a:srgbClr val="FFFFFF">
                      <a:alpha val="0"/>
                    </a:srgbClr>
                  </a:gs>
                  <a:gs pos="100000">
                    <a:srgbClr val="0C0A9E">
                      <a:alpha val="50196"/>
                    </a:srgbClr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" name="Google Shape;1491;p38">
                <a:extLst>
                  <a:ext uri="{FF2B5EF4-FFF2-40B4-BE49-F238E27FC236}">
                    <a16:creationId xmlns:a16="http://schemas.microsoft.com/office/drawing/2014/main" id="{DE8C67B5-D8E6-4341-966D-7BCABA77AD2F}"/>
                  </a:ext>
                </a:extLst>
              </p:cNvPr>
              <p:cNvSpPr/>
              <p:nvPr/>
            </p:nvSpPr>
            <p:spPr>
              <a:xfrm>
                <a:off x="7945225" y="4445200"/>
                <a:ext cx="480925" cy="416483"/>
              </a:xfrm>
              <a:custGeom>
                <a:avLst/>
                <a:gdLst/>
                <a:ahLst/>
                <a:cxnLst/>
                <a:rect l="l" t="t" r="r" b="b"/>
                <a:pathLst>
                  <a:path w="51285" h="44413" extrusionOk="0">
                    <a:moveTo>
                      <a:pt x="12814" y="0"/>
                    </a:moveTo>
                    <a:lnTo>
                      <a:pt x="0" y="22199"/>
                    </a:lnTo>
                    <a:lnTo>
                      <a:pt x="12814" y="44413"/>
                    </a:lnTo>
                    <a:lnTo>
                      <a:pt x="38471" y="44413"/>
                    </a:lnTo>
                    <a:lnTo>
                      <a:pt x="51285" y="22199"/>
                    </a:lnTo>
                    <a:lnTo>
                      <a:pt x="3847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22000">
                    <a:schemeClr val="lt1"/>
                  </a:gs>
                  <a:gs pos="45000">
                    <a:srgbClr val="FFFFFF">
                      <a:alpha val="0"/>
                    </a:srgbClr>
                  </a:gs>
                  <a:gs pos="100000">
                    <a:srgbClr val="0C0A9E">
                      <a:alpha val="50196"/>
                    </a:srgbClr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2" name="Google Shape;1493;p38">
            <a:extLst>
              <a:ext uri="{FF2B5EF4-FFF2-40B4-BE49-F238E27FC236}">
                <a16:creationId xmlns:a16="http://schemas.microsoft.com/office/drawing/2014/main" id="{992361C5-23C0-47D5-8FB4-EEDCC46F55A2}"/>
              </a:ext>
            </a:extLst>
          </p:cNvPr>
          <p:cNvGrpSpPr/>
          <p:nvPr/>
        </p:nvGrpSpPr>
        <p:grpSpPr>
          <a:xfrm>
            <a:off x="6487513" y="-1301175"/>
            <a:ext cx="4268216" cy="6666030"/>
            <a:chOff x="6128138" y="-1301175"/>
            <a:chExt cx="4268216" cy="6666030"/>
          </a:xfrm>
        </p:grpSpPr>
        <p:sp>
          <p:nvSpPr>
            <p:cNvPr id="14" name="Google Shape;1494;p38">
              <a:extLst>
                <a:ext uri="{FF2B5EF4-FFF2-40B4-BE49-F238E27FC236}">
                  <a16:creationId xmlns:a16="http://schemas.microsoft.com/office/drawing/2014/main" id="{458D2AE9-6E19-4916-A536-04670F379A8D}"/>
                </a:ext>
              </a:extLst>
            </p:cNvPr>
            <p:cNvSpPr/>
            <p:nvPr/>
          </p:nvSpPr>
          <p:spPr>
            <a:xfrm>
              <a:off x="6368175" y="103161"/>
              <a:ext cx="4006263" cy="4749291"/>
            </a:xfrm>
            <a:custGeom>
              <a:avLst/>
              <a:gdLst/>
              <a:ahLst/>
              <a:cxnLst/>
              <a:rect l="l" t="t" r="r" b="b"/>
              <a:pathLst>
                <a:path w="97678" h="115794" extrusionOk="0">
                  <a:moveTo>
                    <a:pt x="97449" y="0"/>
                  </a:moveTo>
                  <a:lnTo>
                    <a:pt x="76805" y="20645"/>
                  </a:lnTo>
                  <a:lnTo>
                    <a:pt x="76744" y="20691"/>
                  </a:lnTo>
                  <a:lnTo>
                    <a:pt x="76744" y="35927"/>
                  </a:lnTo>
                  <a:lnTo>
                    <a:pt x="63107" y="49563"/>
                  </a:lnTo>
                  <a:lnTo>
                    <a:pt x="63077" y="49608"/>
                  </a:lnTo>
                  <a:lnTo>
                    <a:pt x="63077" y="56571"/>
                  </a:lnTo>
                  <a:lnTo>
                    <a:pt x="61005" y="58659"/>
                  </a:lnTo>
                  <a:lnTo>
                    <a:pt x="61005" y="62407"/>
                  </a:lnTo>
                  <a:lnTo>
                    <a:pt x="52473" y="70939"/>
                  </a:lnTo>
                  <a:lnTo>
                    <a:pt x="52412" y="70969"/>
                  </a:lnTo>
                  <a:lnTo>
                    <a:pt x="52412" y="78541"/>
                  </a:lnTo>
                  <a:lnTo>
                    <a:pt x="46912" y="84057"/>
                  </a:lnTo>
                  <a:lnTo>
                    <a:pt x="46912" y="89633"/>
                  </a:lnTo>
                  <a:lnTo>
                    <a:pt x="33123" y="103406"/>
                  </a:lnTo>
                  <a:lnTo>
                    <a:pt x="12174" y="103406"/>
                  </a:lnTo>
                  <a:lnTo>
                    <a:pt x="0" y="115565"/>
                  </a:lnTo>
                  <a:lnTo>
                    <a:pt x="229" y="115793"/>
                  </a:lnTo>
                  <a:lnTo>
                    <a:pt x="12280" y="103711"/>
                  </a:lnTo>
                  <a:lnTo>
                    <a:pt x="33245" y="103711"/>
                  </a:lnTo>
                  <a:lnTo>
                    <a:pt x="47155" y="89801"/>
                  </a:lnTo>
                  <a:lnTo>
                    <a:pt x="47216" y="89770"/>
                  </a:lnTo>
                  <a:lnTo>
                    <a:pt x="47216" y="84179"/>
                  </a:lnTo>
                  <a:lnTo>
                    <a:pt x="52732" y="78663"/>
                  </a:lnTo>
                  <a:lnTo>
                    <a:pt x="52732" y="71106"/>
                  </a:lnTo>
                  <a:lnTo>
                    <a:pt x="61264" y="62574"/>
                  </a:lnTo>
                  <a:lnTo>
                    <a:pt x="61310" y="62513"/>
                  </a:lnTo>
                  <a:lnTo>
                    <a:pt x="61310" y="58780"/>
                  </a:lnTo>
                  <a:lnTo>
                    <a:pt x="63382" y="56708"/>
                  </a:lnTo>
                  <a:lnTo>
                    <a:pt x="63382" y="49730"/>
                  </a:lnTo>
                  <a:lnTo>
                    <a:pt x="77018" y="36109"/>
                  </a:lnTo>
                  <a:lnTo>
                    <a:pt x="77048" y="36064"/>
                  </a:lnTo>
                  <a:lnTo>
                    <a:pt x="77048" y="20828"/>
                  </a:lnTo>
                  <a:lnTo>
                    <a:pt x="97678" y="198"/>
                  </a:lnTo>
                  <a:lnTo>
                    <a:pt x="97449" y="0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495;p38">
              <a:extLst>
                <a:ext uri="{FF2B5EF4-FFF2-40B4-BE49-F238E27FC236}">
                  <a16:creationId xmlns:a16="http://schemas.microsoft.com/office/drawing/2014/main" id="{56A699E0-0730-4EAD-8F59-7ACD51CD7FFC}"/>
                </a:ext>
              </a:extLst>
            </p:cNvPr>
            <p:cNvSpPr/>
            <p:nvPr/>
          </p:nvSpPr>
          <p:spPr>
            <a:xfrm>
              <a:off x="6711143" y="81300"/>
              <a:ext cx="2925190" cy="3057668"/>
            </a:xfrm>
            <a:custGeom>
              <a:avLst/>
              <a:gdLst/>
              <a:ahLst/>
              <a:cxnLst/>
              <a:rect l="l" t="t" r="r" b="b"/>
              <a:pathLst>
                <a:path w="71320" h="74550" extrusionOk="0">
                  <a:moveTo>
                    <a:pt x="71091" y="0"/>
                  </a:moveTo>
                  <a:lnTo>
                    <a:pt x="59679" y="11397"/>
                  </a:lnTo>
                  <a:lnTo>
                    <a:pt x="54895" y="11397"/>
                  </a:lnTo>
                  <a:lnTo>
                    <a:pt x="41015" y="25307"/>
                  </a:lnTo>
                  <a:lnTo>
                    <a:pt x="40954" y="25337"/>
                  </a:lnTo>
                  <a:lnTo>
                    <a:pt x="40954" y="42325"/>
                  </a:lnTo>
                  <a:lnTo>
                    <a:pt x="31767" y="51528"/>
                  </a:lnTo>
                  <a:lnTo>
                    <a:pt x="31721" y="51574"/>
                  </a:lnTo>
                  <a:lnTo>
                    <a:pt x="31721" y="59237"/>
                  </a:lnTo>
                  <a:lnTo>
                    <a:pt x="22824" y="68135"/>
                  </a:lnTo>
                  <a:lnTo>
                    <a:pt x="6186" y="68135"/>
                  </a:lnTo>
                  <a:lnTo>
                    <a:pt x="0" y="74321"/>
                  </a:lnTo>
                  <a:lnTo>
                    <a:pt x="229" y="74549"/>
                  </a:lnTo>
                  <a:lnTo>
                    <a:pt x="6323" y="68455"/>
                  </a:lnTo>
                  <a:lnTo>
                    <a:pt x="22945" y="68455"/>
                  </a:lnTo>
                  <a:lnTo>
                    <a:pt x="31980" y="59420"/>
                  </a:lnTo>
                  <a:lnTo>
                    <a:pt x="32026" y="59374"/>
                  </a:lnTo>
                  <a:lnTo>
                    <a:pt x="32026" y="51695"/>
                  </a:lnTo>
                  <a:lnTo>
                    <a:pt x="41229" y="42508"/>
                  </a:lnTo>
                  <a:lnTo>
                    <a:pt x="41259" y="42463"/>
                  </a:lnTo>
                  <a:lnTo>
                    <a:pt x="41259" y="25475"/>
                  </a:lnTo>
                  <a:lnTo>
                    <a:pt x="55032" y="11732"/>
                  </a:lnTo>
                  <a:lnTo>
                    <a:pt x="59786" y="11732"/>
                  </a:lnTo>
                  <a:lnTo>
                    <a:pt x="71320" y="213"/>
                  </a:lnTo>
                  <a:lnTo>
                    <a:pt x="71091" y="0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496;p38">
              <a:extLst>
                <a:ext uri="{FF2B5EF4-FFF2-40B4-BE49-F238E27FC236}">
                  <a16:creationId xmlns:a16="http://schemas.microsoft.com/office/drawing/2014/main" id="{6EBD6546-FAC4-45E0-9D6F-2FCE036FFFFF}"/>
                </a:ext>
              </a:extLst>
            </p:cNvPr>
            <p:cNvSpPr/>
            <p:nvPr/>
          </p:nvSpPr>
          <p:spPr>
            <a:xfrm>
              <a:off x="7243039" y="245650"/>
              <a:ext cx="3153315" cy="5119205"/>
            </a:xfrm>
            <a:custGeom>
              <a:avLst/>
              <a:gdLst/>
              <a:ahLst/>
              <a:cxnLst/>
              <a:rect l="l" t="t" r="r" b="b"/>
              <a:pathLst>
                <a:path w="76882" h="124813" extrusionOk="0">
                  <a:moveTo>
                    <a:pt x="76668" y="0"/>
                  </a:moveTo>
                  <a:lnTo>
                    <a:pt x="63260" y="13408"/>
                  </a:lnTo>
                  <a:cubicBezTo>
                    <a:pt x="62879" y="13789"/>
                    <a:pt x="62879" y="14398"/>
                    <a:pt x="63260" y="14779"/>
                  </a:cubicBezTo>
                  <a:lnTo>
                    <a:pt x="69857" y="21376"/>
                  </a:lnTo>
                  <a:cubicBezTo>
                    <a:pt x="70116" y="21620"/>
                    <a:pt x="70116" y="22046"/>
                    <a:pt x="69857" y="22305"/>
                  </a:cubicBezTo>
                  <a:lnTo>
                    <a:pt x="46546" y="45616"/>
                  </a:lnTo>
                  <a:cubicBezTo>
                    <a:pt x="46417" y="45738"/>
                    <a:pt x="46245" y="45799"/>
                    <a:pt x="46074" y="45799"/>
                  </a:cubicBezTo>
                  <a:cubicBezTo>
                    <a:pt x="45903" y="45799"/>
                    <a:pt x="45731" y="45738"/>
                    <a:pt x="45602" y="45616"/>
                  </a:cubicBezTo>
                  <a:lnTo>
                    <a:pt x="39020" y="39019"/>
                  </a:lnTo>
                  <a:cubicBezTo>
                    <a:pt x="38822" y="38836"/>
                    <a:pt x="38593" y="38745"/>
                    <a:pt x="38334" y="38745"/>
                  </a:cubicBezTo>
                  <a:cubicBezTo>
                    <a:pt x="38060" y="38745"/>
                    <a:pt x="37831" y="38836"/>
                    <a:pt x="37649" y="39019"/>
                  </a:cubicBezTo>
                  <a:lnTo>
                    <a:pt x="23357" y="53311"/>
                  </a:lnTo>
                  <a:cubicBezTo>
                    <a:pt x="22976" y="53691"/>
                    <a:pt x="22976" y="54301"/>
                    <a:pt x="23357" y="54682"/>
                  </a:cubicBezTo>
                  <a:lnTo>
                    <a:pt x="40833" y="72142"/>
                  </a:lnTo>
                  <a:cubicBezTo>
                    <a:pt x="40939" y="72279"/>
                    <a:pt x="41016" y="72432"/>
                    <a:pt x="41016" y="72614"/>
                  </a:cubicBezTo>
                  <a:cubicBezTo>
                    <a:pt x="41016" y="72812"/>
                    <a:pt x="40955" y="72965"/>
                    <a:pt x="40833" y="73102"/>
                  </a:cubicBezTo>
                  <a:lnTo>
                    <a:pt x="27090" y="86830"/>
                  </a:lnTo>
                  <a:cubicBezTo>
                    <a:pt x="26907" y="87028"/>
                    <a:pt x="26816" y="87256"/>
                    <a:pt x="26816" y="87515"/>
                  </a:cubicBezTo>
                  <a:lnTo>
                    <a:pt x="26816" y="96276"/>
                  </a:lnTo>
                  <a:cubicBezTo>
                    <a:pt x="26816" y="96459"/>
                    <a:pt x="26755" y="96611"/>
                    <a:pt x="26618" y="96748"/>
                  </a:cubicBezTo>
                  <a:lnTo>
                    <a:pt x="13225" y="110140"/>
                  </a:lnTo>
                  <a:cubicBezTo>
                    <a:pt x="13103" y="110270"/>
                    <a:pt x="12940" y="110335"/>
                    <a:pt x="12772" y="110335"/>
                  </a:cubicBezTo>
                  <a:cubicBezTo>
                    <a:pt x="12604" y="110335"/>
                    <a:pt x="12433" y="110270"/>
                    <a:pt x="12296" y="110140"/>
                  </a:cubicBezTo>
                  <a:lnTo>
                    <a:pt x="7618" y="105448"/>
                  </a:lnTo>
                  <a:cubicBezTo>
                    <a:pt x="7428" y="105257"/>
                    <a:pt x="7180" y="105162"/>
                    <a:pt x="6933" y="105162"/>
                  </a:cubicBezTo>
                  <a:cubicBezTo>
                    <a:pt x="6685" y="105162"/>
                    <a:pt x="6438" y="105257"/>
                    <a:pt x="6247" y="105448"/>
                  </a:cubicBezTo>
                  <a:lnTo>
                    <a:pt x="381" y="111314"/>
                  </a:lnTo>
                  <a:cubicBezTo>
                    <a:pt x="1" y="111695"/>
                    <a:pt x="1" y="112304"/>
                    <a:pt x="381" y="112685"/>
                  </a:cubicBezTo>
                  <a:lnTo>
                    <a:pt x="5059" y="117378"/>
                  </a:lnTo>
                  <a:cubicBezTo>
                    <a:pt x="5181" y="117515"/>
                    <a:pt x="5257" y="117667"/>
                    <a:pt x="5257" y="117850"/>
                  </a:cubicBezTo>
                  <a:cubicBezTo>
                    <a:pt x="5257" y="118048"/>
                    <a:pt x="5196" y="118200"/>
                    <a:pt x="5059" y="118322"/>
                  </a:cubicBezTo>
                  <a:lnTo>
                    <a:pt x="3231" y="120150"/>
                  </a:lnTo>
                  <a:cubicBezTo>
                    <a:pt x="2850" y="120531"/>
                    <a:pt x="2850" y="121141"/>
                    <a:pt x="3231" y="121522"/>
                  </a:cubicBezTo>
                  <a:lnTo>
                    <a:pt x="5059" y="123365"/>
                  </a:lnTo>
                  <a:cubicBezTo>
                    <a:pt x="5333" y="123609"/>
                    <a:pt x="5333" y="124020"/>
                    <a:pt x="5059" y="124295"/>
                  </a:cubicBezTo>
                  <a:cubicBezTo>
                    <a:pt x="4914" y="124432"/>
                    <a:pt x="4754" y="124489"/>
                    <a:pt x="4602" y="124489"/>
                  </a:cubicBezTo>
                  <a:cubicBezTo>
                    <a:pt x="4449" y="124489"/>
                    <a:pt x="4305" y="124432"/>
                    <a:pt x="4190" y="124340"/>
                  </a:cubicBezTo>
                  <a:cubicBezTo>
                    <a:pt x="3962" y="124173"/>
                    <a:pt x="3825" y="123838"/>
                    <a:pt x="4038" y="123487"/>
                  </a:cubicBezTo>
                  <a:lnTo>
                    <a:pt x="3764" y="123335"/>
                  </a:lnTo>
                  <a:lnTo>
                    <a:pt x="3764" y="123335"/>
                  </a:lnTo>
                  <a:cubicBezTo>
                    <a:pt x="3459" y="123838"/>
                    <a:pt x="3672" y="124356"/>
                    <a:pt x="3992" y="124599"/>
                  </a:cubicBezTo>
                  <a:cubicBezTo>
                    <a:pt x="4175" y="124736"/>
                    <a:pt x="4373" y="124813"/>
                    <a:pt x="4602" y="124813"/>
                  </a:cubicBezTo>
                  <a:cubicBezTo>
                    <a:pt x="4830" y="124813"/>
                    <a:pt x="5059" y="124736"/>
                    <a:pt x="5272" y="124477"/>
                  </a:cubicBezTo>
                  <a:cubicBezTo>
                    <a:pt x="5455" y="124295"/>
                    <a:pt x="5562" y="124066"/>
                    <a:pt x="5562" y="123792"/>
                  </a:cubicBezTo>
                  <a:cubicBezTo>
                    <a:pt x="5562" y="123533"/>
                    <a:pt x="5455" y="123304"/>
                    <a:pt x="5272" y="123106"/>
                  </a:cubicBezTo>
                  <a:lnTo>
                    <a:pt x="3444" y="121278"/>
                  </a:lnTo>
                  <a:cubicBezTo>
                    <a:pt x="3170" y="121034"/>
                    <a:pt x="3170" y="120623"/>
                    <a:pt x="3444" y="120349"/>
                  </a:cubicBezTo>
                  <a:lnTo>
                    <a:pt x="5272" y="118520"/>
                  </a:lnTo>
                  <a:cubicBezTo>
                    <a:pt x="5455" y="118337"/>
                    <a:pt x="5562" y="118094"/>
                    <a:pt x="5562" y="117835"/>
                  </a:cubicBezTo>
                  <a:cubicBezTo>
                    <a:pt x="5562" y="117576"/>
                    <a:pt x="5455" y="117332"/>
                    <a:pt x="5272" y="117149"/>
                  </a:cubicBezTo>
                  <a:lnTo>
                    <a:pt x="579" y="112456"/>
                  </a:lnTo>
                  <a:cubicBezTo>
                    <a:pt x="320" y="112213"/>
                    <a:pt x="320" y="111801"/>
                    <a:pt x="579" y="111527"/>
                  </a:cubicBezTo>
                  <a:lnTo>
                    <a:pt x="6445" y="105661"/>
                  </a:lnTo>
                  <a:cubicBezTo>
                    <a:pt x="6575" y="105532"/>
                    <a:pt x="6742" y="105467"/>
                    <a:pt x="6912" y="105467"/>
                  </a:cubicBezTo>
                  <a:cubicBezTo>
                    <a:pt x="7081" y="105467"/>
                    <a:pt x="7253" y="105532"/>
                    <a:pt x="7390" y="105661"/>
                  </a:cubicBezTo>
                  <a:lnTo>
                    <a:pt x="12067" y="110354"/>
                  </a:lnTo>
                  <a:cubicBezTo>
                    <a:pt x="12265" y="110537"/>
                    <a:pt x="12494" y="110643"/>
                    <a:pt x="12753" y="110643"/>
                  </a:cubicBezTo>
                  <a:cubicBezTo>
                    <a:pt x="13027" y="110643"/>
                    <a:pt x="13256" y="110537"/>
                    <a:pt x="13439" y="110354"/>
                  </a:cubicBezTo>
                  <a:lnTo>
                    <a:pt x="26831" y="96961"/>
                  </a:lnTo>
                  <a:cubicBezTo>
                    <a:pt x="27014" y="96779"/>
                    <a:pt x="27120" y="96550"/>
                    <a:pt x="27120" y="96276"/>
                  </a:cubicBezTo>
                  <a:lnTo>
                    <a:pt x="27120" y="87469"/>
                  </a:lnTo>
                  <a:cubicBezTo>
                    <a:pt x="27120" y="87287"/>
                    <a:pt x="27166" y="87134"/>
                    <a:pt x="27303" y="86997"/>
                  </a:cubicBezTo>
                  <a:lnTo>
                    <a:pt x="41031" y="73270"/>
                  </a:lnTo>
                  <a:cubicBezTo>
                    <a:pt x="41412" y="72889"/>
                    <a:pt x="41412" y="72279"/>
                    <a:pt x="41031" y="71898"/>
                  </a:cubicBezTo>
                  <a:lnTo>
                    <a:pt x="23571" y="54438"/>
                  </a:lnTo>
                  <a:cubicBezTo>
                    <a:pt x="23312" y="54194"/>
                    <a:pt x="23312" y="53768"/>
                    <a:pt x="23571" y="53509"/>
                  </a:cubicBezTo>
                  <a:lnTo>
                    <a:pt x="37862" y="39217"/>
                  </a:lnTo>
                  <a:cubicBezTo>
                    <a:pt x="37984" y="39095"/>
                    <a:pt x="38155" y="39035"/>
                    <a:pt x="38327" y="39035"/>
                  </a:cubicBezTo>
                  <a:cubicBezTo>
                    <a:pt x="38498" y="39035"/>
                    <a:pt x="38669" y="39095"/>
                    <a:pt x="38791" y="39217"/>
                  </a:cubicBezTo>
                  <a:lnTo>
                    <a:pt x="45373" y="45830"/>
                  </a:lnTo>
                  <a:cubicBezTo>
                    <a:pt x="45571" y="46013"/>
                    <a:pt x="45800" y="46119"/>
                    <a:pt x="46059" y="46119"/>
                  </a:cubicBezTo>
                  <a:cubicBezTo>
                    <a:pt x="46333" y="46119"/>
                    <a:pt x="46562" y="46013"/>
                    <a:pt x="46744" y="45830"/>
                  </a:cubicBezTo>
                  <a:lnTo>
                    <a:pt x="70055" y="22519"/>
                  </a:lnTo>
                  <a:cubicBezTo>
                    <a:pt x="70436" y="22138"/>
                    <a:pt x="70436" y="21528"/>
                    <a:pt x="70055" y="21148"/>
                  </a:cubicBezTo>
                  <a:lnTo>
                    <a:pt x="63473" y="14550"/>
                  </a:lnTo>
                  <a:cubicBezTo>
                    <a:pt x="63199" y="14307"/>
                    <a:pt x="63199" y="13895"/>
                    <a:pt x="63473" y="13621"/>
                  </a:cubicBezTo>
                  <a:lnTo>
                    <a:pt x="76881" y="213"/>
                  </a:lnTo>
                  <a:lnTo>
                    <a:pt x="76668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78000">
                  <a:schemeClr val="lt1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497;p38">
              <a:extLst>
                <a:ext uri="{FF2B5EF4-FFF2-40B4-BE49-F238E27FC236}">
                  <a16:creationId xmlns:a16="http://schemas.microsoft.com/office/drawing/2014/main" id="{2192BC4D-DBB8-468D-8EC8-EC90B6422D9A}"/>
                </a:ext>
              </a:extLst>
            </p:cNvPr>
            <p:cNvSpPr/>
            <p:nvPr/>
          </p:nvSpPr>
          <p:spPr>
            <a:xfrm>
              <a:off x="6875804" y="622450"/>
              <a:ext cx="1860443" cy="4595326"/>
            </a:xfrm>
            <a:custGeom>
              <a:avLst/>
              <a:gdLst/>
              <a:ahLst/>
              <a:cxnLst/>
              <a:rect l="l" t="t" r="r" b="b"/>
              <a:pathLst>
                <a:path w="23937" h="56267" extrusionOk="0">
                  <a:moveTo>
                    <a:pt x="12997" y="1"/>
                  </a:moveTo>
                  <a:lnTo>
                    <a:pt x="12784" y="214"/>
                  </a:lnTo>
                  <a:lnTo>
                    <a:pt x="23098" y="10513"/>
                  </a:lnTo>
                  <a:cubicBezTo>
                    <a:pt x="23434" y="10864"/>
                    <a:pt x="23632" y="11321"/>
                    <a:pt x="23632" y="11808"/>
                  </a:cubicBezTo>
                  <a:cubicBezTo>
                    <a:pt x="23632" y="12311"/>
                    <a:pt x="23434" y="12768"/>
                    <a:pt x="23098" y="13104"/>
                  </a:cubicBezTo>
                  <a:lnTo>
                    <a:pt x="21925" y="14261"/>
                  </a:lnTo>
                  <a:cubicBezTo>
                    <a:pt x="21575" y="14627"/>
                    <a:pt x="21110" y="14810"/>
                    <a:pt x="20642" y="14810"/>
                  </a:cubicBezTo>
                  <a:cubicBezTo>
                    <a:pt x="20173" y="14810"/>
                    <a:pt x="19701" y="14627"/>
                    <a:pt x="19335" y="14261"/>
                  </a:cubicBezTo>
                  <a:lnTo>
                    <a:pt x="16958" y="11885"/>
                  </a:lnTo>
                  <a:cubicBezTo>
                    <a:pt x="16547" y="11489"/>
                    <a:pt x="16029" y="11260"/>
                    <a:pt x="15435" y="11260"/>
                  </a:cubicBezTo>
                  <a:cubicBezTo>
                    <a:pt x="14841" y="11260"/>
                    <a:pt x="14307" y="11489"/>
                    <a:pt x="13911" y="11885"/>
                  </a:cubicBezTo>
                  <a:lnTo>
                    <a:pt x="12525" y="13271"/>
                  </a:lnTo>
                  <a:cubicBezTo>
                    <a:pt x="12129" y="13698"/>
                    <a:pt x="11900" y="14231"/>
                    <a:pt x="11900" y="14795"/>
                  </a:cubicBezTo>
                  <a:cubicBezTo>
                    <a:pt x="11900" y="15374"/>
                    <a:pt x="12129" y="15922"/>
                    <a:pt x="12525" y="16318"/>
                  </a:cubicBezTo>
                  <a:cubicBezTo>
                    <a:pt x="12860" y="16669"/>
                    <a:pt x="13058" y="17126"/>
                    <a:pt x="13058" y="17629"/>
                  </a:cubicBezTo>
                  <a:cubicBezTo>
                    <a:pt x="13058" y="18116"/>
                    <a:pt x="12860" y="18573"/>
                    <a:pt x="12525" y="18924"/>
                  </a:cubicBezTo>
                  <a:lnTo>
                    <a:pt x="11489" y="19944"/>
                  </a:lnTo>
                  <a:cubicBezTo>
                    <a:pt x="11154" y="20295"/>
                    <a:pt x="10696" y="20478"/>
                    <a:pt x="10209" y="20478"/>
                  </a:cubicBezTo>
                  <a:lnTo>
                    <a:pt x="9569" y="20478"/>
                  </a:lnTo>
                  <a:cubicBezTo>
                    <a:pt x="8990" y="20478"/>
                    <a:pt x="8457" y="20706"/>
                    <a:pt x="8045" y="21102"/>
                  </a:cubicBezTo>
                  <a:lnTo>
                    <a:pt x="3353" y="25810"/>
                  </a:lnTo>
                  <a:cubicBezTo>
                    <a:pt x="2515" y="26648"/>
                    <a:pt x="2515" y="28004"/>
                    <a:pt x="3353" y="28842"/>
                  </a:cubicBezTo>
                  <a:lnTo>
                    <a:pt x="10529" y="36018"/>
                  </a:lnTo>
                  <a:cubicBezTo>
                    <a:pt x="10864" y="36369"/>
                    <a:pt x="11062" y="36826"/>
                    <a:pt x="11062" y="37313"/>
                  </a:cubicBezTo>
                  <a:cubicBezTo>
                    <a:pt x="11062" y="37801"/>
                    <a:pt x="10864" y="38273"/>
                    <a:pt x="10529" y="38608"/>
                  </a:cubicBezTo>
                  <a:lnTo>
                    <a:pt x="8198" y="40940"/>
                  </a:lnTo>
                  <a:cubicBezTo>
                    <a:pt x="7802" y="41351"/>
                    <a:pt x="7573" y="41884"/>
                    <a:pt x="7573" y="42463"/>
                  </a:cubicBezTo>
                  <a:lnTo>
                    <a:pt x="7573" y="47720"/>
                  </a:lnTo>
                  <a:cubicBezTo>
                    <a:pt x="7573" y="48207"/>
                    <a:pt x="7390" y="48664"/>
                    <a:pt x="7040" y="49015"/>
                  </a:cubicBezTo>
                  <a:lnTo>
                    <a:pt x="1" y="56054"/>
                  </a:lnTo>
                  <a:lnTo>
                    <a:pt x="199" y="56267"/>
                  </a:lnTo>
                  <a:lnTo>
                    <a:pt x="7268" y="49274"/>
                  </a:lnTo>
                  <a:cubicBezTo>
                    <a:pt x="7664" y="48862"/>
                    <a:pt x="7893" y="48329"/>
                    <a:pt x="7893" y="47750"/>
                  </a:cubicBezTo>
                  <a:lnTo>
                    <a:pt x="7893" y="42494"/>
                  </a:lnTo>
                  <a:cubicBezTo>
                    <a:pt x="7893" y="42006"/>
                    <a:pt x="8091" y="41549"/>
                    <a:pt x="8426" y="41199"/>
                  </a:cubicBezTo>
                  <a:lnTo>
                    <a:pt x="10757" y="38883"/>
                  </a:lnTo>
                  <a:cubicBezTo>
                    <a:pt x="11154" y="38456"/>
                    <a:pt x="11382" y="37923"/>
                    <a:pt x="11382" y="37359"/>
                  </a:cubicBezTo>
                  <a:cubicBezTo>
                    <a:pt x="11382" y="36765"/>
                    <a:pt x="11154" y="36232"/>
                    <a:pt x="10757" y="35835"/>
                  </a:cubicBezTo>
                  <a:lnTo>
                    <a:pt x="3581" y="28644"/>
                  </a:lnTo>
                  <a:cubicBezTo>
                    <a:pt x="2850" y="27943"/>
                    <a:pt x="2850" y="26785"/>
                    <a:pt x="3581" y="26054"/>
                  </a:cubicBezTo>
                  <a:lnTo>
                    <a:pt x="8274" y="21346"/>
                  </a:lnTo>
                  <a:cubicBezTo>
                    <a:pt x="8624" y="21011"/>
                    <a:pt x="9081" y="20813"/>
                    <a:pt x="9569" y="20813"/>
                  </a:cubicBezTo>
                  <a:lnTo>
                    <a:pt x="10209" y="20813"/>
                  </a:lnTo>
                  <a:cubicBezTo>
                    <a:pt x="10788" y="20813"/>
                    <a:pt x="11321" y="20584"/>
                    <a:pt x="11732" y="20188"/>
                  </a:cubicBezTo>
                  <a:lnTo>
                    <a:pt x="12753" y="19167"/>
                  </a:lnTo>
                  <a:cubicBezTo>
                    <a:pt x="13149" y="18741"/>
                    <a:pt x="13378" y="18208"/>
                    <a:pt x="13378" y="17644"/>
                  </a:cubicBezTo>
                  <a:cubicBezTo>
                    <a:pt x="13378" y="17050"/>
                    <a:pt x="13149" y="16516"/>
                    <a:pt x="12753" y="16120"/>
                  </a:cubicBezTo>
                  <a:cubicBezTo>
                    <a:pt x="12418" y="15770"/>
                    <a:pt x="12220" y="15313"/>
                    <a:pt x="12220" y="14825"/>
                  </a:cubicBezTo>
                  <a:cubicBezTo>
                    <a:pt x="12220" y="14322"/>
                    <a:pt x="12418" y="13865"/>
                    <a:pt x="12753" y="13530"/>
                  </a:cubicBezTo>
                  <a:lnTo>
                    <a:pt x="14140" y="12128"/>
                  </a:lnTo>
                  <a:cubicBezTo>
                    <a:pt x="14490" y="11793"/>
                    <a:pt x="14947" y="11595"/>
                    <a:pt x="15435" y="11595"/>
                  </a:cubicBezTo>
                  <a:cubicBezTo>
                    <a:pt x="15938" y="11595"/>
                    <a:pt x="16395" y="11793"/>
                    <a:pt x="16730" y="12128"/>
                  </a:cubicBezTo>
                  <a:lnTo>
                    <a:pt x="19107" y="14520"/>
                  </a:lnTo>
                  <a:cubicBezTo>
                    <a:pt x="19526" y="14939"/>
                    <a:pt x="20074" y="15149"/>
                    <a:pt x="20623" y="15149"/>
                  </a:cubicBezTo>
                  <a:cubicBezTo>
                    <a:pt x="21171" y="15149"/>
                    <a:pt x="21720" y="14939"/>
                    <a:pt x="22139" y="14520"/>
                  </a:cubicBezTo>
                  <a:lnTo>
                    <a:pt x="23297" y="13347"/>
                  </a:lnTo>
                  <a:cubicBezTo>
                    <a:pt x="23708" y="12936"/>
                    <a:pt x="23936" y="12403"/>
                    <a:pt x="23936" y="11824"/>
                  </a:cubicBezTo>
                  <a:cubicBezTo>
                    <a:pt x="23936" y="11260"/>
                    <a:pt x="23708" y="10711"/>
                    <a:pt x="23297" y="10300"/>
                  </a:cubicBezTo>
                  <a:lnTo>
                    <a:pt x="12997" y="1"/>
                  </a:lnTo>
                  <a:close/>
                </a:path>
              </a:pathLst>
            </a:custGeom>
            <a:gradFill>
              <a:gsLst>
                <a:gs pos="0">
                  <a:srgbClr val="9900FF">
                    <a:alpha val="4666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498;p38">
              <a:extLst>
                <a:ext uri="{FF2B5EF4-FFF2-40B4-BE49-F238E27FC236}">
                  <a16:creationId xmlns:a16="http://schemas.microsoft.com/office/drawing/2014/main" id="{62A5531C-97B9-4D72-9DBE-363A9476E8AC}"/>
                </a:ext>
              </a:extLst>
            </p:cNvPr>
            <p:cNvSpPr/>
            <p:nvPr/>
          </p:nvSpPr>
          <p:spPr>
            <a:xfrm>
              <a:off x="6573850" y="621225"/>
              <a:ext cx="1860443" cy="4595326"/>
            </a:xfrm>
            <a:custGeom>
              <a:avLst/>
              <a:gdLst/>
              <a:ahLst/>
              <a:cxnLst/>
              <a:rect l="l" t="t" r="r" b="b"/>
              <a:pathLst>
                <a:path w="23937" h="56267" extrusionOk="0">
                  <a:moveTo>
                    <a:pt x="12997" y="0"/>
                  </a:moveTo>
                  <a:lnTo>
                    <a:pt x="12784" y="214"/>
                  </a:lnTo>
                  <a:lnTo>
                    <a:pt x="23098" y="10513"/>
                  </a:lnTo>
                  <a:cubicBezTo>
                    <a:pt x="23434" y="10848"/>
                    <a:pt x="23632" y="11305"/>
                    <a:pt x="23632" y="11808"/>
                  </a:cubicBezTo>
                  <a:cubicBezTo>
                    <a:pt x="23632" y="12296"/>
                    <a:pt x="23434" y="12753"/>
                    <a:pt x="23098" y="13103"/>
                  </a:cubicBezTo>
                  <a:lnTo>
                    <a:pt x="21925" y="14261"/>
                  </a:lnTo>
                  <a:cubicBezTo>
                    <a:pt x="21575" y="14627"/>
                    <a:pt x="21110" y="14810"/>
                    <a:pt x="20642" y="14810"/>
                  </a:cubicBezTo>
                  <a:cubicBezTo>
                    <a:pt x="20173" y="14810"/>
                    <a:pt x="19701" y="14627"/>
                    <a:pt x="19335" y="14261"/>
                  </a:cubicBezTo>
                  <a:lnTo>
                    <a:pt x="16958" y="11884"/>
                  </a:lnTo>
                  <a:cubicBezTo>
                    <a:pt x="16547" y="11488"/>
                    <a:pt x="16029" y="11260"/>
                    <a:pt x="15435" y="11260"/>
                  </a:cubicBezTo>
                  <a:cubicBezTo>
                    <a:pt x="14840" y="11260"/>
                    <a:pt x="14307" y="11488"/>
                    <a:pt x="13911" y="11884"/>
                  </a:cubicBezTo>
                  <a:lnTo>
                    <a:pt x="12525" y="13271"/>
                  </a:lnTo>
                  <a:cubicBezTo>
                    <a:pt x="11687" y="14109"/>
                    <a:pt x="11687" y="15465"/>
                    <a:pt x="12525" y="16303"/>
                  </a:cubicBezTo>
                  <a:cubicBezTo>
                    <a:pt x="12860" y="16638"/>
                    <a:pt x="13058" y="17095"/>
                    <a:pt x="13058" y="17598"/>
                  </a:cubicBezTo>
                  <a:cubicBezTo>
                    <a:pt x="13058" y="18085"/>
                    <a:pt x="12860" y="18543"/>
                    <a:pt x="12525" y="18893"/>
                  </a:cubicBezTo>
                  <a:lnTo>
                    <a:pt x="11489" y="19914"/>
                  </a:lnTo>
                  <a:cubicBezTo>
                    <a:pt x="11153" y="20264"/>
                    <a:pt x="10696" y="20447"/>
                    <a:pt x="10193" y="20447"/>
                  </a:cubicBezTo>
                  <a:lnTo>
                    <a:pt x="9569" y="20447"/>
                  </a:lnTo>
                  <a:cubicBezTo>
                    <a:pt x="8975" y="20447"/>
                    <a:pt x="8441" y="20676"/>
                    <a:pt x="8045" y="21087"/>
                  </a:cubicBezTo>
                  <a:lnTo>
                    <a:pt x="3337" y="25780"/>
                  </a:lnTo>
                  <a:cubicBezTo>
                    <a:pt x="2941" y="26206"/>
                    <a:pt x="2713" y="26739"/>
                    <a:pt x="2713" y="27303"/>
                  </a:cubicBezTo>
                  <a:cubicBezTo>
                    <a:pt x="2713" y="27897"/>
                    <a:pt x="2941" y="28431"/>
                    <a:pt x="3337" y="28827"/>
                  </a:cubicBezTo>
                  <a:lnTo>
                    <a:pt x="10529" y="36018"/>
                  </a:lnTo>
                  <a:cubicBezTo>
                    <a:pt x="11245" y="36719"/>
                    <a:pt x="11245" y="37877"/>
                    <a:pt x="10529" y="38608"/>
                  </a:cubicBezTo>
                  <a:lnTo>
                    <a:pt x="8198" y="40924"/>
                  </a:lnTo>
                  <a:cubicBezTo>
                    <a:pt x="7801" y="41351"/>
                    <a:pt x="7573" y="41884"/>
                    <a:pt x="7573" y="42448"/>
                  </a:cubicBezTo>
                  <a:lnTo>
                    <a:pt x="7573" y="47704"/>
                  </a:lnTo>
                  <a:cubicBezTo>
                    <a:pt x="7573" y="48207"/>
                    <a:pt x="7375" y="48664"/>
                    <a:pt x="7040" y="48999"/>
                  </a:cubicBezTo>
                  <a:lnTo>
                    <a:pt x="1" y="56053"/>
                  </a:lnTo>
                  <a:lnTo>
                    <a:pt x="199" y="56267"/>
                  </a:lnTo>
                  <a:lnTo>
                    <a:pt x="7268" y="49212"/>
                  </a:lnTo>
                  <a:cubicBezTo>
                    <a:pt x="7664" y="48801"/>
                    <a:pt x="7893" y="48268"/>
                    <a:pt x="7893" y="47689"/>
                  </a:cubicBezTo>
                  <a:lnTo>
                    <a:pt x="7893" y="42432"/>
                  </a:lnTo>
                  <a:cubicBezTo>
                    <a:pt x="7893" y="41945"/>
                    <a:pt x="8091" y="41473"/>
                    <a:pt x="8426" y="41137"/>
                  </a:cubicBezTo>
                  <a:lnTo>
                    <a:pt x="10757" y="38806"/>
                  </a:lnTo>
                  <a:cubicBezTo>
                    <a:pt x="11595" y="37984"/>
                    <a:pt x="11595" y="36628"/>
                    <a:pt x="10757" y="35790"/>
                  </a:cubicBezTo>
                  <a:lnTo>
                    <a:pt x="3581" y="28598"/>
                  </a:lnTo>
                  <a:cubicBezTo>
                    <a:pt x="3231" y="28263"/>
                    <a:pt x="3048" y="27806"/>
                    <a:pt x="3048" y="27318"/>
                  </a:cubicBezTo>
                  <a:cubicBezTo>
                    <a:pt x="3048" y="26816"/>
                    <a:pt x="3231" y="26359"/>
                    <a:pt x="3581" y="26023"/>
                  </a:cubicBezTo>
                  <a:lnTo>
                    <a:pt x="8274" y="21346"/>
                  </a:lnTo>
                  <a:cubicBezTo>
                    <a:pt x="8624" y="21011"/>
                    <a:pt x="9081" y="20813"/>
                    <a:pt x="9569" y="20813"/>
                  </a:cubicBezTo>
                  <a:lnTo>
                    <a:pt x="10209" y="20813"/>
                  </a:lnTo>
                  <a:cubicBezTo>
                    <a:pt x="10788" y="20813"/>
                    <a:pt x="11321" y="20584"/>
                    <a:pt x="11732" y="20188"/>
                  </a:cubicBezTo>
                  <a:lnTo>
                    <a:pt x="12753" y="19152"/>
                  </a:lnTo>
                  <a:cubicBezTo>
                    <a:pt x="13149" y="18741"/>
                    <a:pt x="13378" y="18207"/>
                    <a:pt x="13378" y="17628"/>
                  </a:cubicBezTo>
                  <a:cubicBezTo>
                    <a:pt x="13378" y="17049"/>
                    <a:pt x="13149" y="16516"/>
                    <a:pt x="12753" y="16105"/>
                  </a:cubicBezTo>
                  <a:cubicBezTo>
                    <a:pt x="12037" y="15404"/>
                    <a:pt x="12037" y="14246"/>
                    <a:pt x="12753" y="13515"/>
                  </a:cubicBezTo>
                  <a:lnTo>
                    <a:pt x="14140" y="12128"/>
                  </a:lnTo>
                  <a:cubicBezTo>
                    <a:pt x="14490" y="11793"/>
                    <a:pt x="14947" y="11595"/>
                    <a:pt x="15435" y="11595"/>
                  </a:cubicBezTo>
                  <a:cubicBezTo>
                    <a:pt x="15937" y="11595"/>
                    <a:pt x="16395" y="11793"/>
                    <a:pt x="16730" y="12128"/>
                  </a:cubicBezTo>
                  <a:lnTo>
                    <a:pt x="19106" y="14505"/>
                  </a:lnTo>
                  <a:cubicBezTo>
                    <a:pt x="19525" y="14924"/>
                    <a:pt x="20074" y="15133"/>
                    <a:pt x="20622" y="15133"/>
                  </a:cubicBezTo>
                  <a:cubicBezTo>
                    <a:pt x="21171" y="15133"/>
                    <a:pt x="21719" y="14924"/>
                    <a:pt x="22138" y="14505"/>
                  </a:cubicBezTo>
                  <a:lnTo>
                    <a:pt x="23296" y="13347"/>
                  </a:lnTo>
                  <a:cubicBezTo>
                    <a:pt x="23708" y="12936"/>
                    <a:pt x="23936" y="12402"/>
                    <a:pt x="23936" y="11823"/>
                  </a:cubicBezTo>
                  <a:cubicBezTo>
                    <a:pt x="23936" y="11229"/>
                    <a:pt x="23708" y="10696"/>
                    <a:pt x="23296" y="10300"/>
                  </a:cubicBezTo>
                  <a:lnTo>
                    <a:pt x="12997" y="0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20" name="Google Shape;1499;p38">
              <a:extLst>
                <a:ext uri="{FF2B5EF4-FFF2-40B4-BE49-F238E27FC236}">
                  <a16:creationId xmlns:a16="http://schemas.microsoft.com/office/drawing/2014/main" id="{A1FC56EB-A8C1-4060-8077-CA88B189A45F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6960" t="24718" r="7121" b="26177"/>
            <a:stretch/>
          </p:blipFill>
          <p:spPr>
            <a:xfrm>
              <a:off x="6128138" y="-1301175"/>
              <a:ext cx="4198516" cy="320440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1" name="Google Shape;1500;p38">
              <a:extLst>
                <a:ext uri="{FF2B5EF4-FFF2-40B4-BE49-F238E27FC236}">
                  <a16:creationId xmlns:a16="http://schemas.microsoft.com/office/drawing/2014/main" id="{DB3C1058-0158-44F0-9CC7-0025EF70335A}"/>
                </a:ext>
              </a:extLst>
            </p:cNvPr>
            <p:cNvGrpSpPr/>
            <p:nvPr/>
          </p:nvGrpSpPr>
          <p:grpSpPr>
            <a:xfrm rot="5400000">
              <a:off x="7873341" y="4254316"/>
              <a:ext cx="708100" cy="708500"/>
              <a:chOff x="3678700" y="407275"/>
              <a:chExt cx="708100" cy="708500"/>
            </a:xfrm>
          </p:grpSpPr>
          <p:sp>
            <p:nvSpPr>
              <p:cNvPr id="37" name="Google Shape;1501;p38">
                <a:extLst>
                  <a:ext uri="{FF2B5EF4-FFF2-40B4-BE49-F238E27FC236}">
                    <a16:creationId xmlns:a16="http://schemas.microsoft.com/office/drawing/2014/main" id="{CF85A924-9D95-454E-8CE6-D234C79653AE}"/>
                  </a:ext>
                </a:extLst>
              </p:cNvPr>
              <p:cNvSpPr/>
              <p:nvPr/>
            </p:nvSpPr>
            <p:spPr>
              <a:xfrm>
                <a:off x="3678700" y="407275"/>
                <a:ext cx="249875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96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96"/>
                    </a:lnTo>
                    <a:lnTo>
                      <a:pt x="9995" y="1403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1502;p38">
                <a:extLst>
                  <a:ext uri="{FF2B5EF4-FFF2-40B4-BE49-F238E27FC236}">
                    <a16:creationId xmlns:a16="http://schemas.microsoft.com/office/drawing/2014/main" id="{A4D66CDC-D5CD-46EB-A677-14C6B0B1E288}"/>
                  </a:ext>
                </a:extLst>
              </p:cNvPr>
              <p:cNvSpPr/>
              <p:nvPr/>
            </p:nvSpPr>
            <p:spPr>
              <a:xfrm>
                <a:off x="3754875" y="483475"/>
                <a:ext cx="249900" cy="249875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5" extrusionOk="0">
                    <a:moveTo>
                      <a:pt x="8593" y="0"/>
                    </a:moveTo>
                    <a:lnTo>
                      <a:pt x="0" y="8593"/>
                    </a:lnTo>
                    <a:lnTo>
                      <a:pt x="1402" y="9995"/>
                    </a:lnTo>
                    <a:lnTo>
                      <a:pt x="9995" y="1402"/>
                    </a:lnTo>
                    <a:lnTo>
                      <a:pt x="8593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1503;p38">
                <a:extLst>
                  <a:ext uri="{FF2B5EF4-FFF2-40B4-BE49-F238E27FC236}">
                    <a16:creationId xmlns:a16="http://schemas.microsoft.com/office/drawing/2014/main" id="{2F768DB9-4C24-4DC4-88CE-6C59744EE000}"/>
                  </a:ext>
                </a:extLst>
              </p:cNvPr>
              <p:cNvSpPr/>
              <p:nvPr/>
            </p:nvSpPr>
            <p:spPr>
              <a:xfrm>
                <a:off x="3831425" y="560025"/>
                <a:ext cx="249900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6" extrusionOk="0">
                    <a:moveTo>
                      <a:pt x="8594" y="0"/>
                    </a:moveTo>
                    <a:lnTo>
                      <a:pt x="1" y="8594"/>
                    </a:lnTo>
                    <a:lnTo>
                      <a:pt x="1403" y="9995"/>
                    </a:lnTo>
                    <a:lnTo>
                      <a:pt x="9996" y="1402"/>
                    </a:lnTo>
                    <a:lnTo>
                      <a:pt x="8594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1504;p38">
                <a:extLst>
                  <a:ext uri="{FF2B5EF4-FFF2-40B4-BE49-F238E27FC236}">
                    <a16:creationId xmlns:a16="http://schemas.microsoft.com/office/drawing/2014/main" id="{F0649BA3-BDE5-40D6-9FCB-0EAD46DBE3EE}"/>
                  </a:ext>
                </a:extLst>
              </p:cNvPr>
              <p:cNvSpPr/>
              <p:nvPr/>
            </p:nvSpPr>
            <p:spPr>
              <a:xfrm>
                <a:off x="3907625" y="636575"/>
                <a:ext cx="249875" cy="249525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81" extrusionOk="0">
                    <a:moveTo>
                      <a:pt x="8593" y="1"/>
                    </a:moveTo>
                    <a:lnTo>
                      <a:pt x="0" y="8579"/>
                    </a:lnTo>
                    <a:lnTo>
                      <a:pt x="1402" y="9980"/>
                    </a:lnTo>
                    <a:lnTo>
                      <a:pt x="9995" y="1387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1505;p38">
                <a:extLst>
                  <a:ext uri="{FF2B5EF4-FFF2-40B4-BE49-F238E27FC236}">
                    <a16:creationId xmlns:a16="http://schemas.microsoft.com/office/drawing/2014/main" id="{9DCD6617-8DE1-4064-B8BF-E5C1F89102E8}"/>
                  </a:ext>
                </a:extLst>
              </p:cNvPr>
              <p:cNvSpPr/>
              <p:nvPr/>
            </p:nvSpPr>
            <p:spPr>
              <a:xfrm>
                <a:off x="3984175" y="713150"/>
                <a:ext cx="249900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6" extrusionOk="0">
                    <a:moveTo>
                      <a:pt x="8593" y="0"/>
                    </a:moveTo>
                    <a:lnTo>
                      <a:pt x="0" y="8593"/>
                    </a:lnTo>
                    <a:lnTo>
                      <a:pt x="1402" y="9995"/>
                    </a:lnTo>
                    <a:lnTo>
                      <a:pt x="9995" y="1402"/>
                    </a:lnTo>
                    <a:lnTo>
                      <a:pt x="8593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1506;p38">
                <a:extLst>
                  <a:ext uri="{FF2B5EF4-FFF2-40B4-BE49-F238E27FC236}">
                    <a16:creationId xmlns:a16="http://schemas.microsoft.com/office/drawing/2014/main" id="{3AB82C5D-FAF2-4BFB-B765-9C2D980550B6}"/>
                  </a:ext>
                </a:extLst>
              </p:cNvPr>
              <p:cNvSpPr/>
              <p:nvPr/>
            </p:nvSpPr>
            <p:spPr>
              <a:xfrm>
                <a:off x="4061125" y="789700"/>
                <a:ext cx="249500" cy="249525"/>
              </a:xfrm>
              <a:custGeom>
                <a:avLst/>
                <a:gdLst/>
                <a:ahLst/>
                <a:cxnLst/>
                <a:rect l="l" t="t" r="r" b="b"/>
                <a:pathLst>
                  <a:path w="9980" h="9981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80"/>
                    </a:lnTo>
                    <a:lnTo>
                      <a:pt x="9980" y="1402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1507;p38">
                <a:extLst>
                  <a:ext uri="{FF2B5EF4-FFF2-40B4-BE49-F238E27FC236}">
                    <a16:creationId xmlns:a16="http://schemas.microsoft.com/office/drawing/2014/main" id="{036568B8-B375-4BDD-811F-370D3DFB0F01}"/>
                  </a:ext>
                </a:extLst>
              </p:cNvPr>
              <p:cNvSpPr/>
              <p:nvPr/>
            </p:nvSpPr>
            <p:spPr>
              <a:xfrm>
                <a:off x="4136925" y="865875"/>
                <a:ext cx="249875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96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96"/>
                    </a:lnTo>
                    <a:lnTo>
                      <a:pt x="9995" y="1403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" name="Google Shape;1508;p38">
              <a:extLst>
                <a:ext uri="{FF2B5EF4-FFF2-40B4-BE49-F238E27FC236}">
                  <a16:creationId xmlns:a16="http://schemas.microsoft.com/office/drawing/2014/main" id="{2751D7F4-E057-46B4-8177-8C67131E124F}"/>
                </a:ext>
              </a:extLst>
            </p:cNvPr>
            <p:cNvGrpSpPr/>
            <p:nvPr/>
          </p:nvGrpSpPr>
          <p:grpSpPr>
            <a:xfrm rot="5400000">
              <a:off x="8639847" y="3354200"/>
              <a:ext cx="457787" cy="458045"/>
              <a:chOff x="3678700" y="407275"/>
              <a:chExt cx="708100" cy="708500"/>
            </a:xfrm>
          </p:grpSpPr>
          <p:sp>
            <p:nvSpPr>
              <p:cNvPr id="30" name="Google Shape;1509;p38">
                <a:extLst>
                  <a:ext uri="{FF2B5EF4-FFF2-40B4-BE49-F238E27FC236}">
                    <a16:creationId xmlns:a16="http://schemas.microsoft.com/office/drawing/2014/main" id="{9D6508EB-5E0E-424A-A02D-358D1DA2247F}"/>
                  </a:ext>
                </a:extLst>
              </p:cNvPr>
              <p:cNvSpPr/>
              <p:nvPr/>
            </p:nvSpPr>
            <p:spPr>
              <a:xfrm>
                <a:off x="3678700" y="407275"/>
                <a:ext cx="249875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96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96"/>
                    </a:lnTo>
                    <a:lnTo>
                      <a:pt x="9995" y="1403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1510;p38">
                <a:extLst>
                  <a:ext uri="{FF2B5EF4-FFF2-40B4-BE49-F238E27FC236}">
                    <a16:creationId xmlns:a16="http://schemas.microsoft.com/office/drawing/2014/main" id="{8984D6DA-8C29-4D88-912D-C1A5FB63E652}"/>
                  </a:ext>
                </a:extLst>
              </p:cNvPr>
              <p:cNvSpPr/>
              <p:nvPr/>
            </p:nvSpPr>
            <p:spPr>
              <a:xfrm>
                <a:off x="3754875" y="483475"/>
                <a:ext cx="249900" cy="249875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5" extrusionOk="0">
                    <a:moveTo>
                      <a:pt x="8593" y="0"/>
                    </a:moveTo>
                    <a:lnTo>
                      <a:pt x="0" y="8593"/>
                    </a:lnTo>
                    <a:lnTo>
                      <a:pt x="1402" y="9995"/>
                    </a:lnTo>
                    <a:lnTo>
                      <a:pt x="9995" y="1402"/>
                    </a:lnTo>
                    <a:lnTo>
                      <a:pt x="8593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1511;p38">
                <a:extLst>
                  <a:ext uri="{FF2B5EF4-FFF2-40B4-BE49-F238E27FC236}">
                    <a16:creationId xmlns:a16="http://schemas.microsoft.com/office/drawing/2014/main" id="{B94B533E-3F92-4FDB-BE58-598A49565A82}"/>
                  </a:ext>
                </a:extLst>
              </p:cNvPr>
              <p:cNvSpPr/>
              <p:nvPr/>
            </p:nvSpPr>
            <p:spPr>
              <a:xfrm>
                <a:off x="3831425" y="560025"/>
                <a:ext cx="249900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6" extrusionOk="0">
                    <a:moveTo>
                      <a:pt x="8594" y="0"/>
                    </a:moveTo>
                    <a:lnTo>
                      <a:pt x="1" y="8594"/>
                    </a:lnTo>
                    <a:lnTo>
                      <a:pt x="1403" y="9995"/>
                    </a:lnTo>
                    <a:lnTo>
                      <a:pt x="9996" y="1402"/>
                    </a:lnTo>
                    <a:lnTo>
                      <a:pt x="8594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1512;p38">
                <a:extLst>
                  <a:ext uri="{FF2B5EF4-FFF2-40B4-BE49-F238E27FC236}">
                    <a16:creationId xmlns:a16="http://schemas.microsoft.com/office/drawing/2014/main" id="{54F91D5B-C02D-4306-B8F0-0AC361689094}"/>
                  </a:ext>
                </a:extLst>
              </p:cNvPr>
              <p:cNvSpPr/>
              <p:nvPr/>
            </p:nvSpPr>
            <p:spPr>
              <a:xfrm>
                <a:off x="3907625" y="636575"/>
                <a:ext cx="249875" cy="249525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81" extrusionOk="0">
                    <a:moveTo>
                      <a:pt x="8593" y="1"/>
                    </a:moveTo>
                    <a:lnTo>
                      <a:pt x="0" y="8579"/>
                    </a:lnTo>
                    <a:lnTo>
                      <a:pt x="1402" y="9980"/>
                    </a:lnTo>
                    <a:lnTo>
                      <a:pt x="9995" y="1387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1513;p38">
                <a:extLst>
                  <a:ext uri="{FF2B5EF4-FFF2-40B4-BE49-F238E27FC236}">
                    <a16:creationId xmlns:a16="http://schemas.microsoft.com/office/drawing/2014/main" id="{2106365C-F9B6-43EC-8C9B-57D38BA9FBFC}"/>
                  </a:ext>
                </a:extLst>
              </p:cNvPr>
              <p:cNvSpPr/>
              <p:nvPr/>
            </p:nvSpPr>
            <p:spPr>
              <a:xfrm>
                <a:off x="3984175" y="713150"/>
                <a:ext cx="249900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6" extrusionOk="0">
                    <a:moveTo>
                      <a:pt x="8593" y="0"/>
                    </a:moveTo>
                    <a:lnTo>
                      <a:pt x="0" y="8593"/>
                    </a:lnTo>
                    <a:lnTo>
                      <a:pt x="1402" y="9995"/>
                    </a:lnTo>
                    <a:lnTo>
                      <a:pt x="9995" y="1402"/>
                    </a:lnTo>
                    <a:lnTo>
                      <a:pt x="8593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1514;p38">
                <a:extLst>
                  <a:ext uri="{FF2B5EF4-FFF2-40B4-BE49-F238E27FC236}">
                    <a16:creationId xmlns:a16="http://schemas.microsoft.com/office/drawing/2014/main" id="{BB00A3BF-DA95-4E50-9ED5-274216EF9500}"/>
                  </a:ext>
                </a:extLst>
              </p:cNvPr>
              <p:cNvSpPr/>
              <p:nvPr/>
            </p:nvSpPr>
            <p:spPr>
              <a:xfrm>
                <a:off x="4061125" y="789700"/>
                <a:ext cx="249500" cy="249525"/>
              </a:xfrm>
              <a:custGeom>
                <a:avLst/>
                <a:gdLst/>
                <a:ahLst/>
                <a:cxnLst/>
                <a:rect l="l" t="t" r="r" b="b"/>
                <a:pathLst>
                  <a:path w="9980" h="9981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80"/>
                    </a:lnTo>
                    <a:lnTo>
                      <a:pt x="9980" y="1402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1515;p38">
                <a:extLst>
                  <a:ext uri="{FF2B5EF4-FFF2-40B4-BE49-F238E27FC236}">
                    <a16:creationId xmlns:a16="http://schemas.microsoft.com/office/drawing/2014/main" id="{CE10B402-7BDA-4524-AEE1-73154A6FA40F}"/>
                  </a:ext>
                </a:extLst>
              </p:cNvPr>
              <p:cNvSpPr/>
              <p:nvPr/>
            </p:nvSpPr>
            <p:spPr>
              <a:xfrm>
                <a:off x="4136925" y="865875"/>
                <a:ext cx="249875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96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96"/>
                    </a:lnTo>
                    <a:lnTo>
                      <a:pt x="9995" y="1403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" name="Google Shape;1516;p38">
              <a:extLst>
                <a:ext uri="{FF2B5EF4-FFF2-40B4-BE49-F238E27FC236}">
                  <a16:creationId xmlns:a16="http://schemas.microsoft.com/office/drawing/2014/main" id="{791E045E-8AA0-4AF2-9FA8-546015C51EDA}"/>
                </a:ext>
              </a:extLst>
            </p:cNvPr>
            <p:cNvGrpSpPr/>
            <p:nvPr/>
          </p:nvGrpSpPr>
          <p:grpSpPr>
            <a:xfrm>
              <a:off x="7787267" y="539497"/>
              <a:ext cx="208184" cy="208184"/>
              <a:chOff x="8356813" y="1074288"/>
              <a:chExt cx="351900" cy="351900"/>
            </a:xfrm>
          </p:grpSpPr>
          <p:sp>
            <p:nvSpPr>
              <p:cNvPr id="28" name="Google Shape;1517;p38">
                <a:extLst>
                  <a:ext uri="{FF2B5EF4-FFF2-40B4-BE49-F238E27FC236}">
                    <a16:creationId xmlns:a16="http://schemas.microsoft.com/office/drawing/2014/main" id="{FA19EF2A-FC76-420F-9386-9371560FDF4A}"/>
                  </a:ext>
                </a:extLst>
              </p:cNvPr>
              <p:cNvSpPr/>
              <p:nvPr/>
            </p:nvSpPr>
            <p:spPr>
              <a:xfrm>
                <a:off x="8356813" y="1074288"/>
                <a:ext cx="351900" cy="351900"/>
              </a:xfrm>
              <a:prstGeom prst="ellipse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1518;p38">
                <a:extLst>
                  <a:ext uri="{FF2B5EF4-FFF2-40B4-BE49-F238E27FC236}">
                    <a16:creationId xmlns:a16="http://schemas.microsoft.com/office/drawing/2014/main" id="{9CF02BDF-F101-4CDB-8B4F-BC987BECFF23}"/>
                  </a:ext>
                </a:extLst>
              </p:cNvPr>
              <p:cNvSpPr/>
              <p:nvPr/>
            </p:nvSpPr>
            <p:spPr>
              <a:xfrm>
                <a:off x="8406497" y="1123972"/>
                <a:ext cx="252600" cy="252600"/>
              </a:xfrm>
              <a:prstGeom prst="ellipse">
                <a:avLst/>
              </a:pr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" name="Google Shape;1519;p38">
              <a:extLst>
                <a:ext uri="{FF2B5EF4-FFF2-40B4-BE49-F238E27FC236}">
                  <a16:creationId xmlns:a16="http://schemas.microsoft.com/office/drawing/2014/main" id="{21A17356-FC58-4C3D-8F1A-82673E387677}"/>
                </a:ext>
              </a:extLst>
            </p:cNvPr>
            <p:cNvGrpSpPr/>
            <p:nvPr/>
          </p:nvGrpSpPr>
          <p:grpSpPr>
            <a:xfrm>
              <a:off x="7194842" y="2467660"/>
              <a:ext cx="208184" cy="208184"/>
              <a:chOff x="8356813" y="1074288"/>
              <a:chExt cx="351900" cy="351900"/>
            </a:xfrm>
          </p:grpSpPr>
          <p:sp>
            <p:nvSpPr>
              <p:cNvPr id="26" name="Google Shape;1520;p38">
                <a:extLst>
                  <a:ext uri="{FF2B5EF4-FFF2-40B4-BE49-F238E27FC236}">
                    <a16:creationId xmlns:a16="http://schemas.microsoft.com/office/drawing/2014/main" id="{3F581174-447F-45A0-98FA-071E9C5CFBE2}"/>
                  </a:ext>
                </a:extLst>
              </p:cNvPr>
              <p:cNvSpPr/>
              <p:nvPr/>
            </p:nvSpPr>
            <p:spPr>
              <a:xfrm>
                <a:off x="8356813" y="1074288"/>
                <a:ext cx="351900" cy="351900"/>
              </a:xfrm>
              <a:prstGeom prst="ellipse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521;p38">
                <a:extLst>
                  <a:ext uri="{FF2B5EF4-FFF2-40B4-BE49-F238E27FC236}">
                    <a16:creationId xmlns:a16="http://schemas.microsoft.com/office/drawing/2014/main" id="{950C05BC-1FFB-458E-BCC8-02D2F60FFF3E}"/>
                  </a:ext>
                </a:extLst>
              </p:cNvPr>
              <p:cNvSpPr/>
              <p:nvPr/>
            </p:nvSpPr>
            <p:spPr>
              <a:xfrm>
                <a:off x="8406497" y="1123972"/>
                <a:ext cx="252600" cy="252600"/>
              </a:xfrm>
              <a:prstGeom prst="ellipse">
                <a:avLst/>
              </a:pr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5" name="Google Shape;1522;p38">
              <a:extLst>
                <a:ext uri="{FF2B5EF4-FFF2-40B4-BE49-F238E27FC236}">
                  <a16:creationId xmlns:a16="http://schemas.microsoft.com/office/drawing/2014/main" id="{D5B0A46F-8755-49BB-9534-07DD0B653214}"/>
                </a:ext>
              </a:extLst>
            </p:cNvPr>
            <p:cNvSpPr/>
            <p:nvPr/>
          </p:nvSpPr>
          <p:spPr>
            <a:xfrm>
              <a:off x="7095150" y="4164050"/>
              <a:ext cx="147900" cy="147900"/>
            </a:xfrm>
            <a:prstGeom prst="ellipse">
              <a:avLst/>
            </a:pr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5" name="圖片 14">
            <a:extLst>
              <a:ext uri="{FF2B5EF4-FFF2-40B4-BE49-F238E27FC236}">
                <a16:creationId xmlns:a16="http://schemas.microsoft.com/office/drawing/2014/main" id="{650892C2-2B48-44E9-8CE0-A70BEF02FA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30" y="-69805"/>
            <a:ext cx="6688371" cy="4868485"/>
          </a:xfrm>
          <a:prstGeom prst="rect">
            <a:avLst/>
          </a:prstGeom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79AF5583-6FA0-444A-B098-0C850F3B32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338" y="1020135"/>
            <a:ext cx="7960233" cy="3103231"/>
          </a:xfrm>
          <a:prstGeom prst="rect">
            <a:avLst/>
          </a:prstGeom>
          <a:ln w="38100">
            <a:solidFill>
              <a:schemeClr val="tx2">
                <a:lumMod val="50000"/>
              </a:schemeClr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FC114102-8979-4220-A76C-CB78045B8C29}"/>
              </a:ext>
            </a:extLst>
          </p:cNvPr>
          <p:cNvSpPr txBox="1"/>
          <p:nvPr/>
        </p:nvSpPr>
        <p:spPr>
          <a:xfrm>
            <a:off x="5943600" y="1657350"/>
            <a:ext cx="2203042" cy="830997"/>
          </a:xfrm>
          <a:prstGeom prst="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細節越多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填報意願越低</a:t>
            </a:r>
          </a:p>
        </p:txBody>
      </p:sp>
    </p:spTree>
    <p:extLst>
      <p:ext uri="{BB962C8B-B14F-4D97-AF65-F5344CB8AC3E}">
        <p14:creationId xmlns:p14="http://schemas.microsoft.com/office/powerpoint/2010/main" val="3295889281"/>
      </p:ext>
    </p:extLst>
  </p:cSld>
  <p:clrMapOvr>
    <a:masterClrMapping/>
  </p:clrMapOvr>
</p:sld>
</file>

<file path=ppt/theme/theme1.xml><?xml version="1.0" encoding="utf-8"?>
<a:theme xmlns:a="http://schemas.openxmlformats.org/drawingml/2006/main" name="Introduction to Coding Workshop by Slidesgo">
  <a:themeElements>
    <a:clrScheme name="Simple Light">
      <a:dk1>
        <a:srgbClr val="1D1D1D"/>
      </a:dk1>
      <a:lt1>
        <a:srgbClr val="F5F8FF"/>
      </a:lt1>
      <a:dk2>
        <a:srgbClr val="0C0A9E"/>
      </a:dk2>
      <a:lt2>
        <a:srgbClr val="EB9109"/>
      </a:lt2>
      <a:accent1>
        <a:srgbClr val="8208D5"/>
      </a:accent1>
      <a:accent2>
        <a:srgbClr val="BFBEF7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1D1D1D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556</TotalTime>
  <Words>1930</Words>
  <Application>Microsoft Office PowerPoint</Application>
  <PresentationFormat>如螢幕大小 (16:9)</PresentationFormat>
  <Paragraphs>411</Paragraphs>
  <Slides>33</Slides>
  <Notes>28</Notes>
  <HiddenSlides>0</HiddenSlides>
  <MMClips>0</MMClips>
  <ScaleCrop>false</ScaleCrop>
  <HeadingPairs>
    <vt:vector size="6" baseType="variant">
      <vt:variant>
        <vt:lpstr>使用字型</vt:lpstr>
      </vt:variant>
      <vt:variant>
        <vt:i4>11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33</vt:i4>
      </vt:variant>
    </vt:vector>
  </HeadingPairs>
  <TitlesOfParts>
    <vt:vector size="45" baseType="lpstr">
      <vt:lpstr>Arial</vt:lpstr>
      <vt:lpstr>Wingdings 2</vt:lpstr>
      <vt:lpstr>Microsoft YaHei</vt:lpstr>
      <vt:lpstr>Microsoft JhengHei Light</vt:lpstr>
      <vt:lpstr>可画甜心体</vt:lpstr>
      <vt:lpstr>IBM Plex Mono</vt:lpstr>
      <vt:lpstr>Segoe UI Symbol</vt:lpstr>
      <vt:lpstr>Wingdings</vt:lpstr>
      <vt:lpstr>Glacial Indifference</vt:lpstr>
      <vt:lpstr>微軟正黑體</vt:lpstr>
      <vt:lpstr>Poppins</vt:lpstr>
      <vt:lpstr>Introduction to Coding Workshop by Slidesgo</vt:lpstr>
      <vt:lpstr>國立中興大學 工學院 College of Engineering, NCHU</vt:lpstr>
      <vt:lpstr>院務推動項目</vt:lpstr>
      <vt:lpstr>BEST 雙語教學教育計畫</vt:lpstr>
      <vt:lpstr>PowerPoint 簡報</vt:lpstr>
      <vt:lpstr>PowerPoint 簡報</vt:lpstr>
      <vt:lpstr>新工程教育計畫</vt:lpstr>
      <vt:lpstr>新工程教育計畫</vt:lpstr>
      <vt:lpstr>PowerPoint 簡報</vt:lpstr>
      <vt:lpstr>PowerPoint 簡報</vt:lpstr>
      <vt:lpstr>新工程教育計畫 –執行現況</vt:lpstr>
      <vt:lpstr>工學院 學士學位學程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智慧工程科技 國際博士學位學程</vt:lpstr>
      <vt:lpstr>PowerPoint 簡報</vt:lpstr>
      <vt:lpstr>PowerPoint 簡報</vt:lpstr>
      <vt:lpstr>行政雙語化</vt:lpstr>
      <vt:lpstr>PowerPoint 簡報</vt:lpstr>
      <vt:lpstr>PowerPoint 簡報</vt:lpstr>
      <vt:lpstr>教學研資料庫</vt:lpstr>
      <vt:lpstr>PowerPoint 簡報</vt:lpstr>
      <vt:lpstr>Q&amp;A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國立中興大學 工學院 College of Engineering, NCHU</dc:title>
  <dc:creator>mika</dc:creator>
  <cp:lastModifiedBy>mika</cp:lastModifiedBy>
  <cp:revision>94</cp:revision>
  <dcterms:modified xsi:type="dcterms:W3CDTF">2025-03-06T01:11:57Z</dcterms:modified>
</cp:coreProperties>
</file>