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93" r:id="rId2"/>
  </p:sldMasterIdLst>
  <p:notesMasterIdLst>
    <p:notesMasterId r:id="rId5"/>
  </p:notesMasterIdLst>
  <p:handoutMasterIdLst>
    <p:handoutMasterId r:id="rId6"/>
  </p:handoutMasterIdLst>
  <p:sldIdLst>
    <p:sldId id="256" r:id="rId3"/>
    <p:sldId id="257" r:id="rId4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9900CC"/>
    <a:srgbClr val="99FFCC"/>
    <a:srgbClr val="66FFFF"/>
    <a:srgbClr val="33CCFF"/>
    <a:srgbClr val="0000FF"/>
    <a:srgbClr val="CC0000"/>
    <a:srgbClr val="FF0000"/>
    <a:srgbClr val="007E39"/>
  </p:clrMru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07" autoAdjust="0"/>
  </p:normalViewPr>
  <p:slideViewPr>
    <p:cSldViewPr>
      <p:cViewPr varScale="1">
        <p:scale>
          <a:sx n="45" d="100"/>
          <a:sy n="45" d="100"/>
        </p:scale>
        <p:origin x="-145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7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2395204-8871-4B88-833A-0C4913DA96A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AAD1EA7-E8E1-47DC-9064-03D75B6612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9699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A6F99C-32F7-45E7-BB51-454EA6531781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TW" altLang="en-US"/>
          </a:p>
        </p:txBody>
      </p:sp>
      <p:sp>
        <p:nvSpPr>
          <p:cNvPr id="29700" name="日期版面配置區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D924A-DABA-4E91-9B60-179E65E5D7D7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73A29-010B-4181-9D80-76D75031468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6C6AD-46A4-4D4C-96B9-08214EE5616D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016A6-600B-481F-85AD-3FC35547F10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C3D31-8139-45CE-8F1F-67238568AE33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CAFB6-051A-4A97-88F9-93E3563542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19B78-BC71-4703-8B53-4CA0A9C76176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FA695-6772-42CB-9770-FD28FE2534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AB0E9-672B-4C59-B397-98D6E83339B0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1EF18-2E9F-4AEF-BCB1-7CFD350E04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ABBF0-28D1-4CCF-B34C-BE8590022631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07927-DE85-4778-A7ED-B322BBB79FF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A2691-3417-4F3D-815A-3798BB402257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2B1EF-EB20-437B-81DF-31E4215E45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E464F-02D5-4CF9-B160-9110552813D8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2C638-BD3E-415A-A53E-5215408C1CD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F31D9-1244-4E42-80CE-014B974FB91D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9E7AE-5A97-4E38-A00A-C4BC9CA00E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E3FC1-85D0-40D8-A944-79AF6A5916D1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91757-1D62-484C-92CB-5F0525A5EE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76639-BA26-4C70-8AFA-118EB440BBDB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48B6B-3A4C-4B8E-90FF-CBD00AFF05C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7024D-0D1C-4995-BF05-7B46AC29FEF2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C7B74-A77B-49AB-911D-DE1E2A1A3C4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dv4-1119tx\Desktop\A013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FDBD7-4CCE-4CD1-A755-81B05EBDA2A2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1D8E2-4F35-4E5C-BBFB-F2C9D865E6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dv4-1119tx\Desktop\A013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dv4-1119tx\Desktop\圖片2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108825" y="0"/>
            <a:ext cx="20351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線接點 10"/>
          <p:cNvCxnSpPr/>
          <p:nvPr userDrawn="1"/>
        </p:nvCxnSpPr>
        <p:spPr>
          <a:xfrm>
            <a:off x="539750" y="908050"/>
            <a:ext cx="8135938" cy="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11"/>
          <p:cNvCxnSpPr/>
          <p:nvPr userDrawn="1"/>
        </p:nvCxnSpPr>
        <p:spPr>
          <a:xfrm>
            <a:off x="539750" y="981075"/>
            <a:ext cx="813593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671B8-BFEA-4C91-884E-680779B929A5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E67C2-A17C-4622-A23C-B5F7ADF46F5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353CA-22EB-40E9-AE46-5F7917825E93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923DA-0288-4E6D-891B-D0542515C50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BDA8D-1FC7-4CDF-BA3A-3E68C1E52328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9F149-0EF4-41D3-AD11-B613AF8955C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5928F-E848-4E93-946D-5C1F885720BC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A3321-18F4-475B-A4C2-D4DA9046A61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B0CC3-A3FE-47B3-8053-8BCC2E2E12A7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A681E-D32A-4C6F-8679-527D9AD4ED7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0E772-446F-4C72-8277-67B039523E56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91961-D13A-4FCC-BD97-CD42E30389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3EBA2-BA7B-4EE4-9E61-10ADAA8809CB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66F96-EBB8-4E43-AF25-402C3A892C8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D2440-F9AA-493B-B08A-C660CD6587D4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05442-E181-4A52-8792-E67C26CE2A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A7833-FE83-489E-ACB9-B6D13E187C77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EAEDC-3AB1-4DB4-AFBF-3C268DCB13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13DFB-9349-478F-AA11-D4D3297738E4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A082F-32EF-433C-A5E7-A3C4D94C7CF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F6B497E-D203-4183-BE63-5DCD214A6AF8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67EAFA-7221-4547-9127-0D8E80639D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433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C195EBC-F124-46EF-955B-A08B5281CC61}" type="datetimeFigureOut">
              <a:rPr lang="zh-TW" altLang="en-US"/>
              <a:pPr>
                <a:defRPr/>
              </a:pPr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9D7B63F-7D9E-4DAB-B9D7-E850A15236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-323850" y="3140075"/>
            <a:ext cx="7561263" cy="1584325"/>
          </a:xfrm>
        </p:spPr>
        <p:txBody>
          <a:bodyPr>
            <a:normAutofit/>
          </a:bodyPr>
          <a:lstStyle/>
          <a:p>
            <a:pPr algn="l"/>
            <a:r>
              <a:rPr lang="zh-TW" altLang="en-US" sz="240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        </a:t>
            </a:r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口試委員：服務單位</a:t>
            </a:r>
            <a:r>
              <a:rPr lang="en-US" altLang="zh-TW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/○○○ </a:t>
            </a:r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教授</a:t>
            </a:r>
            <a:endParaRPr lang="en-US" altLang="zh-TW" sz="2800" b="1" smtClean="0">
              <a:solidFill>
                <a:srgbClr val="632523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                服務單位</a:t>
            </a:r>
            <a:r>
              <a:rPr lang="en-US" altLang="zh-TW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/○○○ </a:t>
            </a:r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教授</a:t>
            </a:r>
            <a:endParaRPr lang="en-US" altLang="zh-TW" sz="2800" b="1" smtClean="0">
              <a:solidFill>
                <a:srgbClr val="632523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                服務單位</a:t>
            </a:r>
            <a:r>
              <a:rPr lang="en-US" altLang="zh-TW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/○○○ </a:t>
            </a:r>
            <a:r>
              <a:rPr lang="zh-TW" altLang="en-US" sz="2800" b="1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教授</a:t>
            </a:r>
            <a:endParaRPr lang="en-US" altLang="zh-TW" sz="2800" b="1" smtClean="0">
              <a:solidFill>
                <a:srgbClr val="002060"/>
              </a:solidFill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8676" name="Rectangle 22"/>
          <p:cNvSpPr>
            <a:spLocks noChangeArrowheads="1"/>
          </p:cNvSpPr>
          <p:nvPr/>
        </p:nvSpPr>
        <p:spPr bwMode="auto">
          <a:xfrm>
            <a:off x="0" y="1484313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2800" b="1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口試學生：○○○</a:t>
            </a:r>
            <a:endParaRPr kumimoji="0" lang="en-US" altLang="zh-TW" sz="2800" b="1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8677" name="文字方塊 5"/>
          <p:cNvSpPr txBox="1">
            <a:spLocks noChangeArrowheads="1"/>
          </p:cNvSpPr>
          <p:nvPr/>
        </p:nvSpPr>
        <p:spPr bwMode="auto">
          <a:xfrm>
            <a:off x="0" y="2205038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2800" b="1">
                <a:latin typeface="標楷體" pitchFamily="65" charset="-120"/>
                <a:ea typeface="標楷體" pitchFamily="65" charset="-120"/>
              </a:rPr>
              <a:t>論文題目：○○○○○○</a:t>
            </a:r>
            <a:r>
              <a:rPr kumimoji="0" lang="en-US" altLang="zh-TW" sz="2800" b="1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800" b="1">
                <a:latin typeface="標楷體" pitchFamily="65" charset="-120"/>
                <a:ea typeface="標楷體" pitchFamily="65" charset="-120"/>
              </a:rPr>
              <a:t>中英文</a:t>
            </a:r>
            <a:r>
              <a:rPr kumimoji="0" lang="en-US" altLang="zh-TW" sz="2800" b="1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323850" y="2997200"/>
            <a:ext cx="996950" cy="5794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0" lang="zh-TW" altLang="en-US" sz="32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歡迎</a:t>
            </a:r>
          </a:p>
        </p:txBody>
      </p:sp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116013" y="115888"/>
            <a:ext cx="7596187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6422" tIns="123211" rIns="246422" bIns="123211">
            <a:spAutoFit/>
          </a:bodyPr>
          <a:lstStyle/>
          <a:p>
            <a:pPr algn="ctr" defTabSz="2463800"/>
            <a:r>
              <a:rPr lang="zh-TW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國立中興大學材料科學與工程學系</a:t>
            </a:r>
          </a:p>
          <a:p>
            <a:pPr algn="ctr" defTabSz="2463800"/>
            <a:r>
              <a:rPr lang="zh-TW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碩</a:t>
            </a:r>
            <a:r>
              <a:rPr lang="en-US" altLang="zh-TW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博</a:t>
            </a:r>
            <a:r>
              <a:rPr lang="en-US" altLang="zh-TW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)</a:t>
            </a:r>
            <a:r>
              <a:rPr lang="zh-TW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士畢業論文口試</a:t>
            </a:r>
          </a:p>
        </p:txBody>
      </p:sp>
      <p:sp>
        <p:nvSpPr>
          <p:cNvPr id="28682" name="Text Box 6"/>
          <p:cNvSpPr txBox="1">
            <a:spLocks noChangeArrowheads="1"/>
          </p:cNvSpPr>
          <p:nvPr/>
        </p:nvSpPr>
        <p:spPr bwMode="auto">
          <a:xfrm>
            <a:off x="1908175" y="5229225"/>
            <a:ext cx="532765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6422" tIns="123211" rIns="246422" bIns="123211"/>
          <a:lstStyle/>
          <a:p>
            <a:pPr marL="1265238" indent="-1265238" defTabSz="2463800">
              <a:spcBef>
                <a:spcPct val="20000"/>
              </a:spcBef>
            </a:pPr>
            <a:r>
              <a:rPr kumimoji="0" lang="zh-TW" altLang="en-US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口試地點  </a:t>
            </a:r>
            <a:r>
              <a:rPr kumimoji="0" lang="en-US" altLang="zh-TW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: </a:t>
            </a:r>
            <a:r>
              <a:rPr kumimoji="0" lang="zh-TW" altLang="en-US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化材館  </a:t>
            </a:r>
            <a:r>
              <a:rPr kumimoji="0" lang="en-US" altLang="zh-TW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M 1 07</a:t>
            </a:r>
            <a:r>
              <a:rPr kumimoji="0" lang="zh-TW" altLang="en-US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會議室</a:t>
            </a:r>
          </a:p>
          <a:p>
            <a:pPr marL="1265238" indent="-1265238" defTabSz="2463800">
              <a:spcBef>
                <a:spcPct val="20000"/>
              </a:spcBef>
            </a:pPr>
            <a:r>
              <a:rPr kumimoji="0" lang="zh-TW" altLang="en-US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口試時間  </a:t>
            </a:r>
            <a:r>
              <a:rPr kumimoji="0" lang="en-US" altLang="zh-TW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: ○</a:t>
            </a:r>
            <a:r>
              <a:rPr kumimoji="0" lang="zh-TW" altLang="en-US" sz="2400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年○月○日 星期○</a:t>
            </a:r>
          </a:p>
        </p:txBody>
      </p:sp>
      <p:sp>
        <p:nvSpPr>
          <p:cNvPr id="2" name="文字方塊 11"/>
          <p:cNvSpPr txBox="1"/>
          <p:nvPr/>
        </p:nvSpPr>
        <p:spPr>
          <a:xfrm>
            <a:off x="7019925" y="4868863"/>
            <a:ext cx="1809750" cy="5794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0" lang="zh-TW" altLang="en-US" sz="32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蒞臨指導</a:t>
            </a:r>
          </a:p>
        </p:txBody>
      </p:sp>
      <p:pic>
        <p:nvPicPr>
          <p:cNvPr id="28685" name="Picture 13" descr="0725-1logoweb(we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71675" cy="990600"/>
          </a:xfrm>
          <a:prstGeom prst="rect">
            <a:avLst/>
          </a:prstGeom>
          <a:noFill/>
        </p:spPr>
      </p:pic>
    </p:spTree>
  </p:cSld>
  <p:clrMapOvr>
    <a:masterClrMapping/>
  </p:clrMapOvr>
  <p:transition advTm="6078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0725-1logo(去背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196975"/>
            <a:ext cx="878522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344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775</TotalTime>
  <Words>86</Words>
  <Application>Microsoft Office PowerPoint</Application>
  <PresentationFormat>On-screen Show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簡報設計範本</vt:lpstr>
      </vt:variant>
      <vt:variant>
        <vt:i4>4</vt:i4>
      </vt:variant>
      <vt:variant>
        <vt:lpstr>投影片標題</vt:lpstr>
      </vt:variant>
      <vt:variant>
        <vt:i4>2</vt:i4>
      </vt:variant>
    </vt:vector>
  </HeadingPairs>
  <TitlesOfParts>
    <vt:vector size="11" baseType="lpstr">
      <vt:lpstr>Calibri</vt:lpstr>
      <vt:lpstr>新細明體</vt:lpstr>
      <vt:lpstr>Arial</vt:lpstr>
      <vt:lpstr>Times New Roman</vt:lpstr>
      <vt:lpstr>標楷體</vt:lpstr>
      <vt:lpstr>自訂設計</vt:lpstr>
      <vt:lpstr>Office 佈景主題</vt:lpstr>
      <vt:lpstr>Office 佈景主題</vt:lpstr>
      <vt:lpstr>Office 佈景主題</vt:lpstr>
      <vt:lpstr>投影片 1</vt:lpstr>
      <vt:lpstr>投影片 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dv4-1119tx</dc:creator>
  <cp:lastModifiedBy>Jill</cp:lastModifiedBy>
  <cp:revision>77</cp:revision>
  <dcterms:created xsi:type="dcterms:W3CDTF">2011-05-19T06:19:52Z</dcterms:created>
  <dcterms:modified xsi:type="dcterms:W3CDTF">2013-05-03T02:32:53Z</dcterms:modified>
</cp:coreProperties>
</file>